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1"/>
  </p:notesMasterIdLst>
  <p:sldIdLst>
    <p:sldId id="260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72" r:id="rId11"/>
    <p:sldId id="280" r:id="rId12"/>
    <p:sldId id="274" r:id="rId13"/>
    <p:sldId id="271" r:id="rId14"/>
    <p:sldId id="270" r:id="rId15"/>
    <p:sldId id="267" r:id="rId16"/>
    <p:sldId id="268" r:id="rId17"/>
    <p:sldId id="275" r:id="rId18"/>
    <p:sldId id="276" r:id="rId19"/>
    <p:sldId id="279" r:id="rId20"/>
    <p:sldId id="281" r:id="rId21"/>
    <p:sldId id="282" r:id="rId22"/>
    <p:sldId id="284" r:id="rId23"/>
    <p:sldId id="285" r:id="rId24"/>
    <p:sldId id="286" r:id="rId25"/>
    <p:sldId id="288" r:id="rId26"/>
    <p:sldId id="287" r:id="rId27"/>
    <p:sldId id="290" r:id="rId28"/>
    <p:sldId id="291" r:id="rId29"/>
    <p:sldId id="289" r:id="rId30"/>
    <p:sldId id="292" r:id="rId31"/>
    <p:sldId id="293" r:id="rId32"/>
    <p:sldId id="294" r:id="rId33"/>
    <p:sldId id="296" r:id="rId34"/>
    <p:sldId id="297" r:id="rId35"/>
    <p:sldId id="295" r:id="rId36"/>
    <p:sldId id="298" r:id="rId37"/>
    <p:sldId id="299" r:id="rId38"/>
    <p:sldId id="300" r:id="rId39"/>
    <p:sldId id="301" r:id="rId40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40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diagrams/_rels/data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iagrams/_rels/drawing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1D05C9D-1A4D-4A69-943B-FC6179E41904}" type="doc">
      <dgm:prSet loTypeId="urn:microsoft.com/office/officeart/2005/8/layout/hList1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s-MX"/>
        </a:p>
      </dgm:t>
    </dgm:pt>
    <dgm:pt modelId="{50A8EDA4-FE36-4FEB-BA3C-EE0CEEC5D12E}">
      <dgm:prSet phldrT="[Texto]"/>
      <dgm:spPr/>
      <dgm:t>
        <a:bodyPr/>
        <a:lstStyle/>
        <a:p>
          <a:r>
            <a:rPr lang="es-MX" dirty="0" smtClean="0"/>
            <a:t>Conocer</a:t>
          </a:r>
          <a:endParaRPr lang="es-MX" dirty="0"/>
        </a:p>
      </dgm:t>
    </dgm:pt>
    <dgm:pt modelId="{3EC83683-053A-41C3-94A7-D3DB6C1F2871}" type="parTrans" cxnId="{55CAE840-CFE8-4F45-8D69-601F4DB03E6C}">
      <dgm:prSet/>
      <dgm:spPr/>
      <dgm:t>
        <a:bodyPr/>
        <a:lstStyle/>
        <a:p>
          <a:endParaRPr lang="es-MX"/>
        </a:p>
      </dgm:t>
    </dgm:pt>
    <dgm:pt modelId="{7BABAC25-6348-409C-B102-B3119D55CBCD}" type="sibTrans" cxnId="{55CAE840-CFE8-4F45-8D69-601F4DB03E6C}">
      <dgm:prSet/>
      <dgm:spPr/>
      <dgm:t>
        <a:bodyPr/>
        <a:lstStyle/>
        <a:p>
          <a:endParaRPr lang="es-MX"/>
        </a:p>
      </dgm:t>
    </dgm:pt>
    <dgm:pt modelId="{8D3FB89D-E976-4047-A7C1-78F63F93708C}">
      <dgm:prSet phldrT="[Texto]"/>
      <dgm:spPr/>
      <dgm:t>
        <a:bodyPr/>
        <a:lstStyle/>
        <a:p>
          <a:r>
            <a:rPr lang="es-MX" dirty="0" smtClean="0"/>
            <a:t>Conceptos</a:t>
          </a:r>
          <a:endParaRPr lang="es-MX" dirty="0"/>
        </a:p>
      </dgm:t>
    </dgm:pt>
    <dgm:pt modelId="{40339655-6314-4785-88FC-EEAACFBF0663}" type="parTrans" cxnId="{20EA5EEF-42FE-42CF-857C-B85FBCDDB88C}">
      <dgm:prSet/>
      <dgm:spPr/>
      <dgm:t>
        <a:bodyPr/>
        <a:lstStyle/>
        <a:p>
          <a:endParaRPr lang="es-MX"/>
        </a:p>
      </dgm:t>
    </dgm:pt>
    <dgm:pt modelId="{EE0F8092-87A8-4D5D-95D2-1E93409B918A}" type="sibTrans" cxnId="{20EA5EEF-42FE-42CF-857C-B85FBCDDB88C}">
      <dgm:prSet/>
      <dgm:spPr/>
      <dgm:t>
        <a:bodyPr/>
        <a:lstStyle/>
        <a:p>
          <a:endParaRPr lang="es-MX"/>
        </a:p>
      </dgm:t>
    </dgm:pt>
    <dgm:pt modelId="{0153162B-49C0-417B-B486-9A07F5BD9796}">
      <dgm:prSet phldrT="[Texto]"/>
      <dgm:spPr/>
      <dgm:t>
        <a:bodyPr/>
        <a:lstStyle/>
        <a:p>
          <a:r>
            <a:rPr lang="es-MX" dirty="0" smtClean="0"/>
            <a:t>Teorías</a:t>
          </a:r>
          <a:endParaRPr lang="es-MX" dirty="0"/>
        </a:p>
      </dgm:t>
    </dgm:pt>
    <dgm:pt modelId="{DBF5A5B4-667D-4A4F-9D15-37F971B961FD}" type="parTrans" cxnId="{7EA0E004-0369-4801-BB4B-5C14414F2058}">
      <dgm:prSet/>
      <dgm:spPr/>
      <dgm:t>
        <a:bodyPr/>
        <a:lstStyle/>
        <a:p>
          <a:endParaRPr lang="es-MX"/>
        </a:p>
      </dgm:t>
    </dgm:pt>
    <dgm:pt modelId="{1A494832-76A1-4130-BE64-357CB1B320FE}" type="sibTrans" cxnId="{7EA0E004-0369-4801-BB4B-5C14414F2058}">
      <dgm:prSet/>
      <dgm:spPr/>
      <dgm:t>
        <a:bodyPr/>
        <a:lstStyle/>
        <a:p>
          <a:endParaRPr lang="es-MX"/>
        </a:p>
      </dgm:t>
    </dgm:pt>
    <dgm:pt modelId="{EFE2BEF9-25E9-4A51-A55E-BD2DB5E233D3}">
      <dgm:prSet phldrT="[Texto]"/>
      <dgm:spPr/>
      <dgm:t>
        <a:bodyPr/>
        <a:lstStyle/>
        <a:p>
          <a:r>
            <a:rPr lang="es-MX" dirty="0" smtClean="0"/>
            <a:t>Hacer</a:t>
          </a:r>
          <a:endParaRPr lang="es-MX" dirty="0"/>
        </a:p>
      </dgm:t>
    </dgm:pt>
    <dgm:pt modelId="{73DC08A5-4405-4CBA-A896-C385260C5896}" type="parTrans" cxnId="{559D8C00-81B5-4897-A49D-D4821764CE29}">
      <dgm:prSet/>
      <dgm:spPr/>
      <dgm:t>
        <a:bodyPr/>
        <a:lstStyle/>
        <a:p>
          <a:endParaRPr lang="es-MX"/>
        </a:p>
      </dgm:t>
    </dgm:pt>
    <dgm:pt modelId="{64350150-4F35-4B0A-8890-D42F1368E6E6}" type="sibTrans" cxnId="{559D8C00-81B5-4897-A49D-D4821764CE29}">
      <dgm:prSet/>
      <dgm:spPr/>
      <dgm:t>
        <a:bodyPr/>
        <a:lstStyle/>
        <a:p>
          <a:endParaRPr lang="es-MX"/>
        </a:p>
      </dgm:t>
    </dgm:pt>
    <dgm:pt modelId="{31316CA5-473F-41A1-9E4D-6B3A724A8726}">
      <dgm:prSet phldrT="[Texto]"/>
      <dgm:spPr/>
      <dgm:t>
        <a:bodyPr/>
        <a:lstStyle/>
        <a:p>
          <a:r>
            <a:rPr lang="es-MX" dirty="0" smtClean="0"/>
            <a:t>Habilidades procedimentales</a:t>
          </a:r>
          <a:endParaRPr lang="es-MX" dirty="0"/>
        </a:p>
      </dgm:t>
    </dgm:pt>
    <dgm:pt modelId="{5E89F06C-0179-4163-A065-CB567C0AB103}" type="parTrans" cxnId="{0A2AC79C-1812-43B0-AA7F-6376BD9AF69D}">
      <dgm:prSet/>
      <dgm:spPr/>
      <dgm:t>
        <a:bodyPr/>
        <a:lstStyle/>
        <a:p>
          <a:endParaRPr lang="es-MX"/>
        </a:p>
      </dgm:t>
    </dgm:pt>
    <dgm:pt modelId="{362DDFA0-96CE-4EB1-99CC-425D1767950E}" type="sibTrans" cxnId="{0A2AC79C-1812-43B0-AA7F-6376BD9AF69D}">
      <dgm:prSet/>
      <dgm:spPr/>
      <dgm:t>
        <a:bodyPr/>
        <a:lstStyle/>
        <a:p>
          <a:endParaRPr lang="es-MX"/>
        </a:p>
      </dgm:t>
    </dgm:pt>
    <dgm:pt modelId="{00EDE381-BB50-4A6A-BCE3-5154CAFA338D}">
      <dgm:prSet phldrT="[Texto]"/>
      <dgm:spPr/>
      <dgm:t>
        <a:bodyPr/>
        <a:lstStyle/>
        <a:p>
          <a:r>
            <a:rPr lang="es-MX" dirty="0" smtClean="0"/>
            <a:t>Ser</a:t>
          </a:r>
          <a:endParaRPr lang="es-MX" dirty="0"/>
        </a:p>
      </dgm:t>
    </dgm:pt>
    <dgm:pt modelId="{B2360013-6442-49B9-B0A6-A11FA159FD79}" type="parTrans" cxnId="{3E8129F3-8841-49BA-BAB8-C182C62ADE38}">
      <dgm:prSet/>
      <dgm:spPr/>
      <dgm:t>
        <a:bodyPr/>
        <a:lstStyle/>
        <a:p>
          <a:endParaRPr lang="es-MX"/>
        </a:p>
      </dgm:t>
    </dgm:pt>
    <dgm:pt modelId="{DC112566-F213-40E0-AB30-A24FCFAC4D72}" type="sibTrans" cxnId="{3E8129F3-8841-49BA-BAB8-C182C62ADE38}">
      <dgm:prSet/>
      <dgm:spPr/>
      <dgm:t>
        <a:bodyPr/>
        <a:lstStyle/>
        <a:p>
          <a:endParaRPr lang="es-MX"/>
        </a:p>
      </dgm:t>
    </dgm:pt>
    <dgm:pt modelId="{F97543B4-2255-4C8F-866A-49E27BB2741D}">
      <dgm:prSet phldrT="[Texto]"/>
      <dgm:spPr/>
      <dgm:t>
        <a:bodyPr/>
        <a:lstStyle/>
        <a:p>
          <a:r>
            <a:rPr lang="es-MX" dirty="0" smtClean="0"/>
            <a:t>Actitudes</a:t>
          </a:r>
          <a:endParaRPr lang="es-MX" dirty="0"/>
        </a:p>
      </dgm:t>
    </dgm:pt>
    <dgm:pt modelId="{F625641D-A661-4C05-B3A5-055A12A8E70F}" type="parTrans" cxnId="{4634F988-3D2E-40A0-98E2-EC05087AFA90}">
      <dgm:prSet/>
      <dgm:spPr/>
      <dgm:t>
        <a:bodyPr/>
        <a:lstStyle/>
        <a:p>
          <a:endParaRPr lang="es-MX"/>
        </a:p>
      </dgm:t>
    </dgm:pt>
    <dgm:pt modelId="{AAC37371-772B-4766-A71B-40C5A17B0AE8}" type="sibTrans" cxnId="{4634F988-3D2E-40A0-98E2-EC05087AFA90}">
      <dgm:prSet/>
      <dgm:spPr/>
      <dgm:t>
        <a:bodyPr/>
        <a:lstStyle/>
        <a:p>
          <a:endParaRPr lang="es-MX"/>
        </a:p>
      </dgm:t>
    </dgm:pt>
    <dgm:pt modelId="{9ED5C086-C374-4B6B-BA9B-EA418BD4B0C9}">
      <dgm:prSet phldrT="[Texto]"/>
      <dgm:spPr/>
      <dgm:t>
        <a:bodyPr/>
        <a:lstStyle/>
        <a:p>
          <a:r>
            <a:rPr lang="es-MX" dirty="0" smtClean="0"/>
            <a:t>Valores</a:t>
          </a:r>
          <a:endParaRPr lang="es-MX" dirty="0"/>
        </a:p>
      </dgm:t>
    </dgm:pt>
    <dgm:pt modelId="{A9C8964F-AD25-4CB0-A565-D6C92E2217FC}" type="parTrans" cxnId="{B4235C8D-0521-4389-A6D5-663F88D47AE3}">
      <dgm:prSet/>
      <dgm:spPr/>
      <dgm:t>
        <a:bodyPr/>
        <a:lstStyle/>
        <a:p>
          <a:endParaRPr lang="es-MX"/>
        </a:p>
      </dgm:t>
    </dgm:pt>
    <dgm:pt modelId="{78E8CAA6-7B5C-430A-94D1-C7CC97A7CD23}" type="sibTrans" cxnId="{B4235C8D-0521-4389-A6D5-663F88D47AE3}">
      <dgm:prSet/>
      <dgm:spPr/>
      <dgm:t>
        <a:bodyPr/>
        <a:lstStyle/>
        <a:p>
          <a:endParaRPr lang="es-MX"/>
        </a:p>
      </dgm:t>
    </dgm:pt>
    <dgm:pt modelId="{5FAEB6D3-FF2B-440C-B621-7D867D74A37B}" type="pres">
      <dgm:prSet presAssocID="{71D05C9D-1A4D-4A69-943B-FC6179E41904}" presName="Name0" presStyleCnt="0">
        <dgm:presLayoutVars>
          <dgm:dir/>
          <dgm:animLvl val="lvl"/>
          <dgm:resizeHandles val="exact"/>
        </dgm:presLayoutVars>
      </dgm:prSet>
      <dgm:spPr/>
    </dgm:pt>
    <dgm:pt modelId="{440594ED-7582-46A4-BF90-24A8B7BDD3D8}" type="pres">
      <dgm:prSet presAssocID="{50A8EDA4-FE36-4FEB-BA3C-EE0CEEC5D12E}" presName="composite" presStyleCnt="0"/>
      <dgm:spPr/>
    </dgm:pt>
    <dgm:pt modelId="{CE533589-F30C-42A5-B9BE-D4F52CD82C7B}" type="pres">
      <dgm:prSet presAssocID="{50A8EDA4-FE36-4FEB-BA3C-EE0CEEC5D12E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0435CD29-1F92-4A2A-A206-A099AB0C4E80}" type="pres">
      <dgm:prSet presAssocID="{50A8EDA4-FE36-4FEB-BA3C-EE0CEEC5D12E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BCA9315E-17AA-422B-B1AA-2FBF932EAD27}" type="pres">
      <dgm:prSet presAssocID="{7BABAC25-6348-409C-B102-B3119D55CBCD}" presName="space" presStyleCnt="0"/>
      <dgm:spPr/>
    </dgm:pt>
    <dgm:pt modelId="{A45A872B-BF84-41B4-A108-55C998AFCE46}" type="pres">
      <dgm:prSet presAssocID="{EFE2BEF9-25E9-4A51-A55E-BD2DB5E233D3}" presName="composite" presStyleCnt="0"/>
      <dgm:spPr/>
    </dgm:pt>
    <dgm:pt modelId="{0890B62D-6433-4A03-990C-6B1E545787AA}" type="pres">
      <dgm:prSet presAssocID="{EFE2BEF9-25E9-4A51-A55E-BD2DB5E233D3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C047D1FB-4A50-4685-BB58-61CE422A197D}" type="pres">
      <dgm:prSet presAssocID="{EFE2BEF9-25E9-4A51-A55E-BD2DB5E233D3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49ECF345-FCC4-4D9B-BC11-16DA4ABC250D}" type="pres">
      <dgm:prSet presAssocID="{64350150-4F35-4B0A-8890-D42F1368E6E6}" presName="space" presStyleCnt="0"/>
      <dgm:spPr/>
    </dgm:pt>
    <dgm:pt modelId="{9C7C763F-5743-4B7B-999F-2DBC24DB0048}" type="pres">
      <dgm:prSet presAssocID="{00EDE381-BB50-4A6A-BCE3-5154CAFA338D}" presName="composite" presStyleCnt="0"/>
      <dgm:spPr/>
    </dgm:pt>
    <dgm:pt modelId="{12F2B5D3-9620-40AA-A03A-FAD7DFF3C16D}" type="pres">
      <dgm:prSet presAssocID="{00EDE381-BB50-4A6A-BCE3-5154CAFA338D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F30BAB1F-3171-4FAF-B9A0-61F0C7274B24}" type="pres">
      <dgm:prSet presAssocID="{00EDE381-BB50-4A6A-BCE3-5154CAFA338D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20EA5EEF-42FE-42CF-857C-B85FBCDDB88C}" srcId="{50A8EDA4-FE36-4FEB-BA3C-EE0CEEC5D12E}" destId="{8D3FB89D-E976-4047-A7C1-78F63F93708C}" srcOrd="0" destOrd="0" parTransId="{40339655-6314-4785-88FC-EEAACFBF0663}" sibTransId="{EE0F8092-87A8-4D5D-95D2-1E93409B918A}"/>
    <dgm:cxn modelId="{5170DD55-A9C2-4B4D-99A2-0E552739E02D}" type="presOf" srcId="{00EDE381-BB50-4A6A-BCE3-5154CAFA338D}" destId="{12F2B5D3-9620-40AA-A03A-FAD7DFF3C16D}" srcOrd="0" destOrd="0" presId="urn:microsoft.com/office/officeart/2005/8/layout/hList1"/>
    <dgm:cxn modelId="{7EA0E004-0369-4801-BB4B-5C14414F2058}" srcId="{50A8EDA4-FE36-4FEB-BA3C-EE0CEEC5D12E}" destId="{0153162B-49C0-417B-B486-9A07F5BD9796}" srcOrd="1" destOrd="0" parTransId="{DBF5A5B4-667D-4A4F-9D15-37F971B961FD}" sibTransId="{1A494832-76A1-4130-BE64-357CB1B320FE}"/>
    <dgm:cxn modelId="{5219BE29-5851-423F-B3B2-D3D145384F89}" type="presOf" srcId="{F97543B4-2255-4C8F-866A-49E27BB2741D}" destId="{F30BAB1F-3171-4FAF-B9A0-61F0C7274B24}" srcOrd="0" destOrd="0" presId="urn:microsoft.com/office/officeart/2005/8/layout/hList1"/>
    <dgm:cxn modelId="{3E8129F3-8841-49BA-BAB8-C182C62ADE38}" srcId="{71D05C9D-1A4D-4A69-943B-FC6179E41904}" destId="{00EDE381-BB50-4A6A-BCE3-5154CAFA338D}" srcOrd="2" destOrd="0" parTransId="{B2360013-6442-49B9-B0A6-A11FA159FD79}" sibTransId="{DC112566-F213-40E0-AB30-A24FCFAC4D72}"/>
    <dgm:cxn modelId="{92A9072B-BBEF-4DC9-916E-42B43533C230}" type="presOf" srcId="{50A8EDA4-FE36-4FEB-BA3C-EE0CEEC5D12E}" destId="{CE533589-F30C-42A5-B9BE-D4F52CD82C7B}" srcOrd="0" destOrd="0" presId="urn:microsoft.com/office/officeart/2005/8/layout/hList1"/>
    <dgm:cxn modelId="{58B45273-87A2-413A-A8C6-71C39CA63C52}" type="presOf" srcId="{31316CA5-473F-41A1-9E4D-6B3A724A8726}" destId="{C047D1FB-4A50-4685-BB58-61CE422A197D}" srcOrd="0" destOrd="0" presId="urn:microsoft.com/office/officeart/2005/8/layout/hList1"/>
    <dgm:cxn modelId="{559D8C00-81B5-4897-A49D-D4821764CE29}" srcId="{71D05C9D-1A4D-4A69-943B-FC6179E41904}" destId="{EFE2BEF9-25E9-4A51-A55E-BD2DB5E233D3}" srcOrd="1" destOrd="0" parTransId="{73DC08A5-4405-4CBA-A896-C385260C5896}" sibTransId="{64350150-4F35-4B0A-8890-D42F1368E6E6}"/>
    <dgm:cxn modelId="{4634F988-3D2E-40A0-98E2-EC05087AFA90}" srcId="{00EDE381-BB50-4A6A-BCE3-5154CAFA338D}" destId="{F97543B4-2255-4C8F-866A-49E27BB2741D}" srcOrd="0" destOrd="0" parTransId="{F625641D-A661-4C05-B3A5-055A12A8E70F}" sibTransId="{AAC37371-772B-4766-A71B-40C5A17B0AE8}"/>
    <dgm:cxn modelId="{0426A436-A1AC-408E-BCDD-B473BE2EB3AA}" type="presOf" srcId="{8D3FB89D-E976-4047-A7C1-78F63F93708C}" destId="{0435CD29-1F92-4A2A-A206-A099AB0C4E80}" srcOrd="0" destOrd="0" presId="urn:microsoft.com/office/officeart/2005/8/layout/hList1"/>
    <dgm:cxn modelId="{0A2AC79C-1812-43B0-AA7F-6376BD9AF69D}" srcId="{EFE2BEF9-25E9-4A51-A55E-BD2DB5E233D3}" destId="{31316CA5-473F-41A1-9E4D-6B3A724A8726}" srcOrd="0" destOrd="0" parTransId="{5E89F06C-0179-4163-A065-CB567C0AB103}" sibTransId="{362DDFA0-96CE-4EB1-99CC-425D1767950E}"/>
    <dgm:cxn modelId="{9E40F66B-3317-4E21-8E50-1AFE806BED36}" type="presOf" srcId="{0153162B-49C0-417B-B486-9A07F5BD9796}" destId="{0435CD29-1F92-4A2A-A206-A099AB0C4E80}" srcOrd="0" destOrd="1" presId="urn:microsoft.com/office/officeart/2005/8/layout/hList1"/>
    <dgm:cxn modelId="{55CAE840-CFE8-4F45-8D69-601F4DB03E6C}" srcId="{71D05C9D-1A4D-4A69-943B-FC6179E41904}" destId="{50A8EDA4-FE36-4FEB-BA3C-EE0CEEC5D12E}" srcOrd="0" destOrd="0" parTransId="{3EC83683-053A-41C3-94A7-D3DB6C1F2871}" sibTransId="{7BABAC25-6348-409C-B102-B3119D55CBCD}"/>
    <dgm:cxn modelId="{AA00CD7A-A160-406F-B476-748D540F59ED}" type="presOf" srcId="{71D05C9D-1A4D-4A69-943B-FC6179E41904}" destId="{5FAEB6D3-FF2B-440C-B621-7D867D74A37B}" srcOrd="0" destOrd="0" presId="urn:microsoft.com/office/officeart/2005/8/layout/hList1"/>
    <dgm:cxn modelId="{4107F746-20D9-4F18-9AED-4C98CBBC36A3}" type="presOf" srcId="{EFE2BEF9-25E9-4A51-A55E-BD2DB5E233D3}" destId="{0890B62D-6433-4A03-990C-6B1E545787AA}" srcOrd="0" destOrd="0" presId="urn:microsoft.com/office/officeart/2005/8/layout/hList1"/>
    <dgm:cxn modelId="{4ABB9B63-AE23-4670-8E62-7D75A23379FC}" type="presOf" srcId="{9ED5C086-C374-4B6B-BA9B-EA418BD4B0C9}" destId="{F30BAB1F-3171-4FAF-B9A0-61F0C7274B24}" srcOrd="0" destOrd="1" presId="urn:microsoft.com/office/officeart/2005/8/layout/hList1"/>
    <dgm:cxn modelId="{B4235C8D-0521-4389-A6D5-663F88D47AE3}" srcId="{00EDE381-BB50-4A6A-BCE3-5154CAFA338D}" destId="{9ED5C086-C374-4B6B-BA9B-EA418BD4B0C9}" srcOrd="1" destOrd="0" parTransId="{A9C8964F-AD25-4CB0-A565-D6C92E2217FC}" sibTransId="{78E8CAA6-7B5C-430A-94D1-C7CC97A7CD23}"/>
    <dgm:cxn modelId="{ED6403ED-E5FB-418C-BCB5-9C2B84CA2AC4}" type="presParOf" srcId="{5FAEB6D3-FF2B-440C-B621-7D867D74A37B}" destId="{440594ED-7582-46A4-BF90-24A8B7BDD3D8}" srcOrd="0" destOrd="0" presId="urn:microsoft.com/office/officeart/2005/8/layout/hList1"/>
    <dgm:cxn modelId="{101508EE-50A6-4791-99AE-1EC4F4B9530A}" type="presParOf" srcId="{440594ED-7582-46A4-BF90-24A8B7BDD3D8}" destId="{CE533589-F30C-42A5-B9BE-D4F52CD82C7B}" srcOrd="0" destOrd="0" presId="urn:microsoft.com/office/officeart/2005/8/layout/hList1"/>
    <dgm:cxn modelId="{6F477BCB-2A67-4293-8EE9-11B1ED86D19C}" type="presParOf" srcId="{440594ED-7582-46A4-BF90-24A8B7BDD3D8}" destId="{0435CD29-1F92-4A2A-A206-A099AB0C4E80}" srcOrd="1" destOrd="0" presId="urn:microsoft.com/office/officeart/2005/8/layout/hList1"/>
    <dgm:cxn modelId="{D4FD75A3-B458-40BC-A090-46D32172AD98}" type="presParOf" srcId="{5FAEB6D3-FF2B-440C-B621-7D867D74A37B}" destId="{BCA9315E-17AA-422B-B1AA-2FBF932EAD27}" srcOrd="1" destOrd="0" presId="urn:microsoft.com/office/officeart/2005/8/layout/hList1"/>
    <dgm:cxn modelId="{130D724D-6594-4E13-AC9C-6F086736E009}" type="presParOf" srcId="{5FAEB6D3-FF2B-440C-B621-7D867D74A37B}" destId="{A45A872B-BF84-41B4-A108-55C998AFCE46}" srcOrd="2" destOrd="0" presId="urn:microsoft.com/office/officeart/2005/8/layout/hList1"/>
    <dgm:cxn modelId="{DBDA3760-70DF-4990-9A50-242FEF71B508}" type="presParOf" srcId="{A45A872B-BF84-41B4-A108-55C998AFCE46}" destId="{0890B62D-6433-4A03-990C-6B1E545787AA}" srcOrd="0" destOrd="0" presId="urn:microsoft.com/office/officeart/2005/8/layout/hList1"/>
    <dgm:cxn modelId="{F3F34AE2-B62C-4330-929D-C1220BFA886E}" type="presParOf" srcId="{A45A872B-BF84-41B4-A108-55C998AFCE46}" destId="{C047D1FB-4A50-4685-BB58-61CE422A197D}" srcOrd="1" destOrd="0" presId="urn:microsoft.com/office/officeart/2005/8/layout/hList1"/>
    <dgm:cxn modelId="{DB1F7018-29E0-4C59-82CF-A2173E96A710}" type="presParOf" srcId="{5FAEB6D3-FF2B-440C-B621-7D867D74A37B}" destId="{49ECF345-FCC4-4D9B-BC11-16DA4ABC250D}" srcOrd="3" destOrd="0" presId="urn:microsoft.com/office/officeart/2005/8/layout/hList1"/>
    <dgm:cxn modelId="{1B24DD51-B80D-4C01-AF38-085A826324EE}" type="presParOf" srcId="{5FAEB6D3-FF2B-440C-B621-7D867D74A37B}" destId="{9C7C763F-5743-4B7B-999F-2DBC24DB0048}" srcOrd="4" destOrd="0" presId="urn:microsoft.com/office/officeart/2005/8/layout/hList1"/>
    <dgm:cxn modelId="{1CA75631-4F7D-428F-9AF5-C78C41A88D0F}" type="presParOf" srcId="{9C7C763F-5743-4B7B-999F-2DBC24DB0048}" destId="{12F2B5D3-9620-40AA-A03A-FAD7DFF3C16D}" srcOrd="0" destOrd="0" presId="urn:microsoft.com/office/officeart/2005/8/layout/hList1"/>
    <dgm:cxn modelId="{FAD1AE39-A9DA-4B38-8399-1EADD845597C}" type="presParOf" srcId="{9C7C763F-5743-4B7B-999F-2DBC24DB0048}" destId="{F30BAB1F-3171-4FAF-B9A0-61F0C7274B24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60F5DB4-E729-40F8-8464-EA54C72B6E66}" type="doc">
      <dgm:prSet loTypeId="urn:microsoft.com/office/officeart/2005/8/layout/bList2#1" loCatId="list" qsTypeId="urn:microsoft.com/office/officeart/2005/8/quickstyle/simple1" qsCatId="simple" csTypeId="urn:microsoft.com/office/officeart/2005/8/colors/accent0_1" csCatId="mainScheme" phldr="1"/>
      <dgm:spPr/>
    </dgm:pt>
    <dgm:pt modelId="{738025C2-4053-4F1C-A220-C38B80586E03}">
      <dgm:prSet phldrT="[Texto]"/>
      <dgm:spPr/>
      <dgm:t>
        <a:bodyPr/>
        <a:lstStyle/>
        <a:p>
          <a:r>
            <a:rPr lang="es-MX" dirty="0" smtClean="0"/>
            <a:t>Primera Oportunidad</a:t>
          </a:r>
          <a:endParaRPr lang="es-ES" dirty="0"/>
        </a:p>
      </dgm:t>
    </dgm:pt>
    <dgm:pt modelId="{9733C123-A358-40A6-9CF2-DA25275F37F9}" type="parTrans" cxnId="{3070EDD7-4052-4B3D-9B85-77F9902F4363}">
      <dgm:prSet/>
      <dgm:spPr/>
      <dgm:t>
        <a:bodyPr/>
        <a:lstStyle/>
        <a:p>
          <a:endParaRPr lang="es-ES"/>
        </a:p>
      </dgm:t>
    </dgm:pt>
    <dgm:pt modelId="{1C45BA08-CBD4-4403-B333-FDCFA6623F04}" type="sibTrans" cxnId="{3070EDD7-4052-4B3D-9B85-77F9902F4363}">
      <dgm:prSet/>
      <dgm:spPr/>
      <dgm:t>
        <a:bodyPr/>
        <a:lstStyle/>
        <a:p>
          <a:endParaRPr lang="es-ES"/>
        </a:p>
      </dgm:t>
    </dgm:pt>
    <dgm:pt modelId="{EFA51961-EA41-4BA3-8D1B-1C1394C97B48}">
      <dgm:prSet phldrT="[Texto]"/>
      <dgm:spPr/>
      <dgm:t>
        <a:bodyPr/>
        <a:lstStyle/>
        <a:p>
          <a:r>
            <a:rPr lang="es-MX" dirty="0" smtClean="0"/>
            <a:t>Segunda Oportunidad</a:t>
          </a:r>
          <a:endParaRPr lang="es-ES" dirty="0"/>
        </a:p>
      </dgm:t>
    </dgm:pt>
    <dgm:pt modelId="{3BBC4ED5-005D-4DD1-A810-FAEC0C1F4C61}" type="sibTrans" cxnId="{90074C78-31C3-4365-832B-80FF4FB18273}">
      <dgm:prSet/>
      <dgm:spPr/>
      <dgm:t>
        <a:bodyPr/>
        <a:lstStyle/>
        <a:p>
          <a:endParaRPr lang="es-ES"/>
        </a:p>
      </dgm:t>
    </dgm:pt>
    <dgm:pt modelId="{F2573926-8775-44D9-BFBE-F476BD92ED07}" type="parTrans" cxnId="{90074C78-31C3-4365-832B-80FF4FB18273}">
      <dgm:prSet/>
      <dgm:spPr/>
      <dgm:t>
        <a:bodyPr/>
        <a:lstStyle/>
        <a:p>
          <a:endParaRPr lang="es-ES"/>
        </a:p>
      </dgm:t>
    </dgm:pt>
    <dgm:pt modelId="{14392253-3994-477B-A7CB-0939511F556A}">
      <dgm:prSet/>
      <dgm:spPr/>
      <dgm:t>
        <a:bodyPr/>
        <a:lstStyle/>
        <a:p>
          <a:r>
            <a:rPr lang="es-MX" dirty="0" smtClean="0"/>
            <a:t>Durante el periodo planeado y señalado</a:t>
          </a:r>
          <a:endParaRPr lang="es-ES" dirty="0"/>
        </a:p>
      </dgm:t>
    </dgm:pt>
    <dgm:pt modelId="{8E99CC0F-0CA7-4115-8165-F6998EF029F4}" type="parTrans" cxnId="{87C8D24A-AD87-4182-BAEF-66A981C1F020}">
      <dgm:prSet/>
      <dgm:spPr/>
      <dgm:t>
        <a:bodyPr/>
        <a:lstStyle/>
        <a:p>
          <a:endParaRPr lang="es-ES"/>
        </a:p>
      </dgm:t>
    </dgm:pt>
    <dgm:pt modelId="{E6226298-5C9D-4E5C-AD90-5B9E80A06EAD}" type="sibTrans" cxnId="{87C8D24A-AD87-4182-BAEF-66A981C1F020}">
      <dgm:prSet/>
      <dgm:spPr/>
      <dgm:t>
        <a:bodyPr/>
        <a:lstStyle/>
        <a:p>
          <a:endParaRPr lang="es-ES"/>
        </a:p>
      </dgm:t>
    </dgm:pt>
    <dgm:pt modelId="{3AF740DA-ECDC-4E80-9E67-D6242CB41DB8}">
      <dgm:prSet/>
      <dgm:spPr/>
      <dgm:t>
        <a:bodyPr/>
        <a:lstStyle/>
        <a:p>
          <a:r>
            <a:rPr lang="es-MX" dirty="0" smtClean="0"/>
            <a:t>Después de notificar al estudiante el alcance que logro y estrategias para </a:t>
          </a:r>
          <a:r>
            <a:rPr lang="es-MX" dirty="0" smtClean="0"/>
            <a:t>complementar </a:t>
          </a:r>
          <a:endParaRPr lang="es-ES" dirty="0"/>
        </a:p>
      </dgm:t>
    </dgm:pt>
    <dgm:pt modelId="{9D5062CA-56CC-419B-BD0F-E7DE24565AF6}" type="parTrans" cxnId="{BC6EF51A-5B22-411F-BF51-DB40F3313017}">
      <dgm:prSet/>
      <dgm:spPr/>
      <dgm:t>
        <a:bodyPr/>
        <a:lstStyle/>
        <a:p>
          <a:endParaRPr lang="es-ES"/>
        </a:p>
      </dgm:t>
    </dgm:pt>
    <dgm:pt modelId="{E3B5ADB0-643D-4A8D-A6F7-9CCAD4998774}" type="sibTrans" cxnId="{BC6EF51A-5B22-411F-BF51-DB40F3313017}">
      <dgm:prSet/>
      <dgm:spPr/>
      <dgm:t>
        <a:bodyPr/>
        <a:lstStyle/>
        <a:p>
          <a:endParaRPr lang="es-ES"/>
        </a:p>
      </dgm:t>
    </dgm:pt>
    <dgm:pt modelId="{92A167E4-377C-4DD3-B83F-40AFF421B3E9}" type="pres">
      <dgm:prSet presAssocID="{160F5DB4-E729-40F8-8464-EA54C72B6E66}" presName="diagram" presStyleCnt="0">
        <dgm:presLayoutVars>
          <dgm:dir/>
          <dgm:animLvl val="lvl"/>
          <dgm:resizeHandles val="exact"/>
        </dgm:presLayoutVars>
      </dgm:prSet>
      <dgm:spPr/>
    </dgm:pt>
    <dgm:pt modelId="{E1CE6F4E-95A7-4E10-B467-9EC5096322F8}" type="pres">
      <dgm:prSet presAssocID="{738025C2-4053-4F1C-A220-C38B80586E03}" presName="compNode" presStyleCnt="0"/>
      <dgm:spPr/>
    </dgm:pt>
    <dgm:pt modelId="{E3B959B4-EE6B-45D0-B840-4EACB62135D7}" type="pres">
      <dgm:prSet presAssocID="{738025C2-4053-4F1C-A220-C38B80586E03}" presName="childRect" presStyleLbl="bgAcc1" presStyleIdx="0" presStyleCnt="2" custLinFactNeighborX="906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860842C-A2F6-42FA-90A6-CA51AEA780A0}" type="pres">
      <dgm:prSet presAssocID="{738025C2-4053-4F1C-A220-C38B80586E03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10E2BE1-B37B-4326-894A-8EC8FEEDA972}" type="pres">
      <dgm:prSet presAssocID="{738025C2-4053-4F1C-A220-C38B80586E03}" presName="parentRect" presStyleLbl="alignNode1" presStyleIdx="0" presStyleCnt="2" custLinFactNeighborX="9066"/>
      <dgm:spPr/>
      <dgm:t>
        <a:bodyPr/>
        <a:lstStyle/>
        <a:p>
          <a:endParaRPr lang="es-ES"/>
        </a:p>
      </dgm:t>
    </dgm:pt>
    <dgm:pt modelId="{508C1A3D-507B-41D7-8193-29EF515ADF58}" type="pres">
      <dgm:prSet presAssocID="{738025C2-4053-4F1C-A220-C38B80586E03}" presName="adorn" presStyleLbl="fgAccFollowNode1" presStyleIdx="0" presStyleCnt="2"/>
      <dgm:spPr/>
    </dgm:pt>
    <dgm:pt modelId="{4D332A1F-B625-406C-A190-5339B44DFF92}" type="pres">
      <dgm:prSet presAssocID="{1C45BA08-CBD4-4403-B333-FDCFA6623F04}" presName="sibTrans" presStyleLbl="sibTrans2D1" presStyleIdx="0" presStyleCnt="0"/>
      <dgm:spPr/>
      <dgm:t>
        <a:bodyPr/>
        <a:lstStyle/>
        <a:p>
          <a:endParaRPr lang="es-ES"/>
        </a:p>
      </dgm:t>
    </dgm:pt>
    <dgm:pt modelId="{6140CE2E-B068-425E-958F-84B0A23616C4}" type="pres">
      <dgm:prSet presAssocID="{EFA51961-EA41-4BA3-8D1B-1C1394C97B48}" presName="compNode" presStyleCnt="0"/>
      <dgm:spPr/>
    </dgm:pt>
    <dgm:pt modelId="{CCB0C708-C94E-480D-8D9F-43C93C7F35A1}" type="pres">
      <dgm:prSet presAssocID="{EFA51961-EA41-4BA3-8D1B-1C1394C97B48}" presName="childRect" presStyleLbl="bgAcc1" presStyleIdx="1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3564E6B-AEA7-4DAE-9828-E0E2199676E0}" type="pres">
      <dgm:prSet presAssocID="{EFA51961-EA41-4BA3-8D1B-1C1394C97B48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704D837-AE33-413F-ABAB-0B4BDA06F748}" type="pres">
      <dgm:prSet presAssocID="{EFA51961-EA41-4BA3-8D1B-1C1394C97B48}" presName="parentRect" presStyleLbl="alignNode1" presStyleIdx="1" presStyleCnt="2"/>
      <dgm:spPr/>
      <dgm:t>
        <a:bodyPr/>
        <a:lstStyle/>
        <a:p>
          <a:endParaRPr lang="es-ES"/>
        </a:p>
      </dgm:t>
    </dgm:pt>
    <dgm:pt modelId="{105CB1BC-54AB-4A35-9009-2B100A8358CC}" type="pres">
      <dgm:prSet presAssocID="{EFA51961-EA41-4BA3-8D1B-1C1394C97B48}" presName="adorn" presStyleLbl="fgAccFollowNode1" presStyleIdx="1" presStyleCnt="2"/>
      <dgm:spPr/>
    </dgm:pt>
  </dgm:ptLst>
  <dgm:cxnLst>
    <dgm:cxn modelId="{90074C78-31C3-4365-832B-80FF4FB18273}" srcId="{160F5DB4-E729-40F8-8464-EA54C72B6E66}" destId="{EFA51961-EA41-4BA3-8D1B-1C1394C97B48}" srcOrd="1" destOrd="0" parTransId="{F2573926-8775-44D9-BFBE-F476BD92ED07}" sibTransId="{3BBC4ED5-005D-4DD1-A810-FAEC0C1F4C61}"/>
    <dgm:cxn modelId="{9DD8DB98-3431-4470-B9B8-C9A8FB7F21FF}" type="presOf" srcId="{EFA51961-EA41-4BA3-8D1B-1C1394C97B48}" destId="{03564E6B-AEA7-4DAE-9828-E0E2199676E0}" srcOrd="0" destOrd="0" presId="urn:microsoft.com/office/officeart/2005/8/layout/bList2#1"/>
    <dgm:cxn modelId="{18DCDFA1-8B65-4CD8-8219-1D38866ACD9A}" type="presOf" srcId="{738025C2-4053-4F1C-A220-C38B80586E03}" destId="{010E2BE1-B37B-4326-894A-8EC8FEEDA972}" srcOrd="1" destOrd="0" presId="urn:microsoft.com/office/officeart/2005/8/layout/bList2#1"/>
    <dgm:cxn modelId="{CD8BC2C7-6CE0-47F9-9C74-EC4E55D1C81D}" type="presOf" srcId="{160F5DB4-E729-40F8-8464-EA54C72B6E66}" destId="{92A167E4-377C-4DD3-B83F-40AFF421B3E9}" srcOrd="0" destOrd="0" presId="urn:microsoft.com/office/officeart/2005/8/layout/bList2#1"/>
    <dgm:cxn modelId="{A5C64802-76E6-43AA-8027-0EA1F5D3399B}" type="presOf" srcId="{EFA51961-EA41-4BA3-8D1B-1C1394C97B48}" destId="{A704D837-AE33-413F-ABAB-0B4BDA06F748}" srcOrd="1" destOrd="0" presId="urn:microsoft.com/office/officeart/2005/8/layout/bList2#1"/>
    <dgm:cxn modelId="{87C8D24A-AD87-4182-BAEF-66A981C1F020}" srcId="{738025C2-4053-4F1C-A220-C38B80586E03}" destId="{14392253-3994-477B-A7CB-0939511F556A}" srcOrd="0" destOrd="0" parTransId="{8E99CC0F-0CA7-4115-8165-F6998EF029F4}" sibTransId="{E6226298-5C9D-4E5C-AD90-5B9E80A06EAD}"/>
    <dgm:cxn modelId="{BC6EF51A-5B22-411F-BF51-DB40F3313017}" srcId="{EFA51961-EA41-4BA3-8D1B-1C1394C97B48}" destId="{3AF740DA-ECDC-4E80-9E67-D6242CB41DB8}" srcOrd="0" destOrd="0" parTransId="{9D5062CA-56CC-419B-BD0F-E7DE24565AF6}" sibTransId="{E3B5ADB0-643D-4A8D-A6F7-9CCAD4998774}"/>
    <dgm:cxn modelId="{3070EDD7-4052-4B3D-9B85-77F9902F4363}" srcId="{160F5DB4-E729-40F8-8464-EA54C72B6E66}" destId="{738025C2-4053-4F1C-A220-C38B80586E03}" srcOrd="0" destOrd="0" parTransId="{9733C123-A358-40A6-9CF2-DA25275F37F9}" sibTransId="{1C45BA08-CBD4-4403-B333-FDCFA6623F04}"/>
    <dgm:cxn modelId="{E694ECEF-370B-4445-A1FC-DECF6110DD48}" type="presOf" srcId="{14392253-3994-477B-A7CB-0939511F556A}" destId="{E3B959B4-EE6B-45D0-B840-4EACB62135D7}" srcOrd="0" destOrd="0" presId="urn:microsoft.com/office/officeart/2005/8/layout/bList2#1"/>
    <dgm:cxn modelId="{32AE3CC1-A9AE-47A8-9FA8-673220F5C974}" type="presOf" srcId="{1C45BA08-CBD4-4403-B333-FDCFA6623F04}" destId="{4D332A1F-B625-406C-A190-5339B44DFF92}" srcOrd="0" destOrd="0" presId="urn:microsoft.com/office/officeart/2005/8/layout/bList2#1"/>
    <dgm:cxn modelId="{923284C0-8FD3-4401-AEC0-F888DAE5AEDA}" type="presOf" srcId="{738025C2-4053-4F1C-A220-C38B80586E03}" destId="{C860842C-A2F6-42FA-90A6-CA51AEA780A0}" srcOrd="0" destOrd="0" presId="urn:microsoft.com/office/officeart/2005/8/layout/bList2#1"/>
    <dgm:cxn modelId="{BF214FAA-B198-45F2-A89D-5A8E2AB371EF}" type="presOf" srcId="{3AF740DA-ECDC-4E80-9E67-D6242CB41DB8}" destId="{CCB0C708-C94E-480D-8D9F-43C93C7F35A1}" srcOrd="0" destOrd="0" presId="urn:microsoft.com/office/officeart/2005/8/layout/bList2#1"/>
    <dgm:cxn modelId="{42E74A86-442A-48F7-8BA3-7519A82C5CC1}" type="presParOf" srcId="{92A167E4-377C-4DD3-B83F-40AFF421B3E9}" destId="{E1CE6F4E-95A7-4E10-B467-9EC5096322F8}" srcOrd="0" destOrd="0" presId="urn:microsoft.com/office/officeart/2005/8/layout/bList2#1"/>
    <dgm:cxn modelId="{E9B4C555-CAEE-4B97-A103-21746539B6EA}" type="presParOf" srcId="{E1CE6F4E-95A7-4E10-B467-9EC5096322F8}" destId="{E3B959B4-EE6B-45D0-B840-4EACB62135D7}" srcOrd="0" destOrd="0" presId="urn:microsoft.com/office/officeart/2005/8/layout/bList2#1"/>
    <dgm:cxn modelId="{6FA5F801-7FB5-47F7-B9D7-4065FFC187B9}" type="presParOf" srcId="{E1CE6F4E-95A7-4E10-B467-9EC5096322F8}" destId="{C860842C-A2F6-42FA-90A6-CA51AEA780A0}" srcOrd="1" destOrd="0" presId="urn:microsoft.com/office/officeart/2005/8/layout/bList2#1"/>
    <dgm:cxn modelId="{CEF00879-9927-42B3-A90A-118DFFA8A250}" type="presParOf" srcId="{E1CE6F4E-95A7-4E10-B467-9EC5096322F8}" destId="{010E2BE1-B37B-4326-894A-8EC8FEEDA972}" srcOrd="2" destOrd="0" presId="urn:microsoft.com/office/officeart/2005/8/layout/bList2#1"/>
    <dgm:cxn modelId="{1A7AA2BC-90F0-4D5C-85B2-1D2E575B174C}" type="presParOf" srcId="{E1CE6F4E-95A7-4E10-B467-9EC5096322F8}" destId="{508C1A3D-507B-41D7-8193-29EF515ADF58}" srcOrd="3" destOrd="0" presId="urn:microsoft.com/office/officeart/2005/8/layout/bList2#1"/>
    <dgm:cxn modelId="{EA83CFC8-CAC3-428F-B47D-FE28F46DCBDF}" type="presParOf" srcId="{92A167E4-377C-4DD3-B83F-40AFF421B3E9}" destId="{4D332A1F-B625-406C-A190-5339B44DFF92}" srcOrd="1" destOrd="0" presId="urn:microsoft.com/office/officeart/2005/8/layout/bList2#1"/>
    <dgm:cxn modelId="{512DA243-9317-4196-B658-B17534D07FCE}" type="presParOf" srcId="{92A167E4-377C-4DD3-B83F-40AFF421B3E9}" destId="{6140CE2E-B068-425E-958F-84B0A23616C4}" srcOrd="2" destOrd="0" presId="urn:microsoft.com/office/officeart/2005/8/layout/bList2#1"/>
    <dgm:cxn modelId="{698A1DFC-90BD-4982-9570-FB935B23468E}" type="presParOf" srcId="{6140CE2E-B068-425E-958F-84B0A23616C4}" destId="{CCB0C708-C94E-480D-8D9F-43C93C7F35A1}" srcOrd="0" destOrd="0" presId="urn:microsoft.com/office/officeart/2005/8/layout/bList2#1"/>
    <dgm:cxn modelId="{C23A3CED-86FD-45B3-BDD6-7B9DC8F1DA66}" type="presParOf" srcId="{6140CE2E-B068-425E-958F-84B0A23616C4}" destId="{03564E6B-AEA7-4DAE-9828-E0E2199676E0}" srcOrd="1" destOrd="0" presId="urn:microsoft.com/office/officeart/2005/8/layout/bList2#1"/>
    <dgm:cxn modelId="{6C170563-D1A8-4041-9967-C326929C907E}" type="presParOf" srcId="{6140CE2E-B068-425E-958F-84B0A23616C4}" destId="{A704D837-AE33-413F-ABAB-0B4BDA06F748}" srcOrd="2" destOrd="0" presId="urn:microsoft.com/office/officeart/2005/8/layout/bList2#1"/>
    <dgm:cxn modelId="{57B4A9FE-0E59-4B51-977D-A140B2C8ECF0}" type="presParOf" srcId="{6140CE2E-B068-425E-958F-84B0A23616C4}" destId="{105CB1BC-54AB-4A35-9009-2B100A8358CC}" srcOrd="3" destOrd="0" presId="urn:microsoft.com/office/officeart/2005/8/layout/bList2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CABD83E-B1AB-424F-96B8-41F7455654B6}" type="doc">
      <dgm:prSet loTypeId="urn:microsoft.com/office/officeart/2005/8/layout/hProcess9" loCatId="process" qsTypeId="urn:microsoft.com/office/officeart/2005/8/quickstyle/simple2" qsCatId="simple" csTypeId="urn:microsoft.com/office/officeart/2005/8/colors/accent1_2" csCatId="accent1" phldr="1"/>
      <dgm:spPr/>
    </dgm:pt>
    <dgm:pt modelId="{1F721751-44AC-4ACB-A562-9F02145BB99C}">
      <dgm:prSet phldrT="[Texto]" custT="1"/>
      <dgm:spPr/>
      <dgm:t>
        <a:bodyPr/>
        <a:lstStyle/>
        <a:p>
          <a:r>
            <a:rPr lang="es-MX" sz="1600" dirty="0" smtClean="0"/>
            <a:t>Seguimiento escolar</a:t>
          </a:r>
          <a:endParaRPr lang="es-ES" sz="1600" dirty="0"/>
        </a:p>
      </dgm:t>
    </dgm:pt>
    <dgm:pt modelId="{44A32F68-DD3B-4BAC-A5AD-F189ABA8E6A8}" type="parTrans" cxnId="{05FA0584-9ED3-43B2-A4A6-96595E628C4E}">
      <dgm:prSet/>
      <dgm:spPr/>
      <dgm:t>
        <a:bodyPr/>
        <a:lstStyle/>
        <a:p>
          <a:endParaRPr lang="es-ES" sz="4800"/>
        </a:p>
      </dgm:t>
    </dgm:pt>
    <dgm:pt modelId="{E71DF907-058A-41C4-8D2B-497337A4FE58}" type="sibTrans" cxnId="{05FA0584-9ED3-43B2-A4A6-96595E628C4E}">
      <dgm:prSet/>
      <dgm:spPr/>
      <dgm:t>
        <a:bodyPr/>
        <a:lstStyle/>
        <a:p>
          <a:endParaRPr lang="es-ES" sz="4800"/>
        </a:p>
      </dgm:t>
    </dgm:pt>
    <dgm:pt modelId="{63B0C0BD-35CA-4C17-AEE3-984FA956B37A}">
      <dgm:prSet phldrT="[Texto]" custT="1"/>
      <dgm:spPr/>
      <dgm:t>
        <a:bodyPr/>
        <a:lstStyle/>
        <a:p>
          <a:r>
            <a:rPr lang="es-MX" sz="1600" dirty="0" smtClean="0"/>
            <a:t>Formación y desarrollo de competencias </a:t>
          </a:r>
          <a:endParaRPr lang="es-ES" sz="1600" dirty="0"/>
        </a:p>
      </dgm:t>
    </dgm:pt>
    <dgm:pt modelId="{A5AF53D9-8801-402D-AA97-D71A29329C17}" type="parTrans" cxnId="{53971E5E-B155-4E5B-AA36-A9465E8B6FAF}">
      <dgm:prSet/>
      <dgm:spPr/>
      <dgm:t>
        <a:bodyPr/>
        <a:lstStyle/>
        <a:p>
          <a:endParaRPr lang="es-MX" sz="4800"/>
        </a:p>
      </dgm:t>
    </dgm:pt>
    <dgm:pt modelId="{DF0FCF75-9731-46F9-BEDF-83DE3E0739E5}" type="sibTrans" cxnId="{53971E5E-B155-4E5B-AA36-A9465E8B6FAF}">
      <dgm:prSet/>
      <dgm:spPr/>
      <dgm:t>
        <a:bodyPr/>
        <a:lstStyle/>
        <a:p>
          <a:endParaRPr lang="es-MX" sz="4800"/>
        </a:p>
      </dgm:t>
    </dgm:pt>
    <dgm:pt modelId="{BD5B4FF6-B2AA-4C24-9E17-37E8809BA553}">
      <dgm:prSet phldrT="[Texto]" custT="1"/>
      <dgm:spPr/>
      <dgm:t>
        <a:bodyPr/>
        <a:lstStyle/>
        <a:p>
          <a:r>
            <a:rPr lang="es-MX" sz="1600" dirty="0" smtClean="0"/>
            <a:t>Evaluación: proceso integral permanente sistemáticos y objetivo</a:t>
          </a:r>
          <a:endParaRPr lang="es-ES" sz="1600" dirty="0"/>
        </a:p>
      </dgm:t>
    </dgm:pt>
    <dgm:pt modelId="{78A7D388-C6E7-4DAE-B2F3-444256BB9CB7}" type="parTrans" cxnId="{BF296DE1-B598-48DE-8F6D-249368246E71}">
      <dgm:prSet/>
      <dgm:spPr/>
      <dgm:t>
        <a:bodyPr/>
        <a:lstStyle/>
        <a:p>
          <a:endParaRPr lang="es-MX" sz="4800"/>
        </a:p>
      </dgm:t>
    </dgm:pt>
    <dgm:pt modelId="{438E262C-2704-4B1E-8C45-48384E0B07EC}" type="sibTrans" cxnId="{BF296DE1-B598-48DE-8F6D-249368246E71}">
      <dgm:prSet/>
      <dgm:spPr/>
      <dgm:t>
        <a:bodyPr/>
        <a:lstStyle/>
        <a:p>
          <a:endParaRPr lang="es-MX" sz="4800"/>
        </a:p>
      </dgm:t>
    </dgm:pt>
    <dgm:pt modelId="{6F3335BD-9A58-4F7E-9C15-ED58F71C9B5A}" type="pres">
      <dgm:prSet presAssocID="{7CABD83E-B1AB-424F-96B8-41F7455654B6}" presName="CompostProcess" presStyleCnt="0">
        <dgm:presLayoutVars>
          <dgm:dir/>
          <dgm:resizeHandles val="exact"/>
        </dgm:presLayoutVars>
      </dgm:prSet>
      <dgm:spPr/>
    </dgm:pt>
    <dgm:pt modelId="{BE2A5A8B-C3AD-4907-AECF-9BCF9BF9C878}" type="pres">
      <dgm:prSet presAssocID="{7CABD83E-B1AB-424F-96B8-41F7455654B6}" presName="arrow" presStyleLbl="bgShp" presStyleIdx="0" presStyleCnt="1"/>
      <dgm:spPr/>
    </dgm:pt>
    <dgm:pt modelId="{E1F5DDC4-B85E-4024-89A7-CC42F16D2C65}" type="pres">
      <dgm:prSet presAssocID="{7CABD83E-B1AB-424F-96B8-41F7455654B6}" presName="linearProcess" presStyleCnt="0"/>
      <dgm:spPr/>
    </dgm:pt>
    <dgm:pt modelId="{D6E1F241-5AFE-417C-BAAD-2C7F7B8440A1}" type="pres">
      <dgm:prSet presAssocID="{63B0C0BD-35CA-4C17-AEE3-984FA956B37A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A2CDE140-0852-40F6-960D-2D6895D97D9D}" type="pres">
      <dgm:prSet presAssocID="{DF0FCF75-9731-46F9-BEDF-83DE3E0739E5}" presName="sibTrans" presStyleCnt="0"/>
      <dgm:spPr/>
    </dgm:pt>
    <dgm:pt modelId="{D6830CD6-9808-440D-9289-40E83442C7F4}" type="pres">
      <dgm:prSet presAssocID="{BD5B4FF6-B2AA-4C24-9E17-37E8809BA553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929CD845-3BF8-4A93-A7F3-FDFFF0DAB493}" type="pres">
      <dgm:prSet presAssocID="{438E262C-2704-4B1E-8C45-48384E0B07EC}" presName="sibTrans" presStyleCnt="0"/>
      <dgm:spPr/>
    </dgm:pt>
    <dgm:pt modelId="{D0E63E0E-17CF-4167-9671-14B588DD7108}" type="pres">
      <dgm:prSet presAssocID="{1F721751-44AC-4ACB-A562-9F02145BB99C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BF296DE1-B598-48DE-8F6D-249368246E71}" srcId="{7CABD83E-B1AB-424F-96B8-41F7455654B6}" destId="{BD5B4FF6-B2AA-4C24-9E17-37E8809BA553}" srcOrd="1" destOrd="0" parTransId="{78A7D388-C6E7-4DAE-B2F3-444256BB9CB7}" sibTransId="{438E262C-2704-4B1E-8C45-48384E0B07EC}"/>
    <dgm:cxn modelId="{9D08F91B-1EAD-4DBC-B3A2-A3A4E53B7F0F}" type="presOf" srcId="{63B0C0BD-35CA-4C17-AEE3-984FA956B37A}" destId="{D6E1F241-5AFE-417C-BAAD-2C7F7B8440A1}" srcOrd="0" destOrd="0" presId="urn:microsoft.com/office/officeart/2005/8/layout/hProcess9"/>
    <dgm:cxn modelId="{B1DEBD28-FF09-4ACE-8382-2DB713806F9B}" type="presOf" srcId="{1F721751-44AC-4ACB-A562-9F02145BB99C}" destId="{D0E63E0E-17CF-4167-9671-14B588DD7108}" srcOrd="0" destOrd="0" presId="urn:microsoft.com/office/officeart/2005/8/layout/hProcess9"/>
    <dgm:cxn modelId="{57E86A16-2F20-4222-BB98-3C000E6FC06B}" type="presOf" srcId="{BD5B4FF6-B2AA-4C24-9E17-37E8809BA553}" destId="{D6830CD6-9808-440D-9289-40E83442C7F4}" srcOrd="0" destOrd="0" presId="urn:microsoft.com/office/officeart/2005/8/layout/hProcess9"/>
    <dgm:cxn modelId="{54EBAF3E-B2B0-4533-8E15-40D8D4CFE814}" type="presOf" srcId="{7CABD83E-B1AB-424F-96B8-41F7455654B6}" destId="{6F3335BD-9A58-4F7E-9C15-ED58F71C9B5A}" srcOrd="0" destOrd="0" presId="urn:microsoft.com/office/officeart/2005/8/layout/hProcess9"/>
    <dgm:cxn modelId="{53971E5E-B155-4E5B-AA36-A9465E8B6FAF}" srcId="{7CABD83E-B1AB-424F-96B8-41F7455654B6}" destId="{63B0C0BD-35CA-4C17-AEE3-984FA956B37A}" srcOrd="0" destOrd="0" parTransId="{A5AF53D9-8801-402D-AA97-D71A29329C17}" sibTransId="{DF0FCF75-9731-46F9-BEDF-83DE3E0739E5}"/>
    <dgm:cxn modelId="{05FA0584-9ED3-43B2-A4A6-96595E628C4E}" srcId="{7CABD83E-B1AB-424F-96B8-41F7455654B6}" destId="{1F721751-44AC-4ACB-A562-9F02145BB99C}" srcOrd="2" destOrd="0" parTransId="{44A32F68-DD3B-4BAC-A5AD-F189ABA8E6A8}" sibTransId="{E71DF907-058A-41C4-8D2B-497337A4FE58}"/>
    <dgm:cxn modelId="{7A90EAAC-7461-4503-B8DA-698D91BDCC03}" type="presParOf" srcId="{6F3335BD-9A58-4F7E-9C15-ED58F71C9B5A}" destId="{BE2A5A8B-C3AD-4907-AECF-9BCF9BF9C878}" srcOrd="0" destOrd="0" presId="urn:microsoft.com/office/officeart/2005/8/layout/hProcess9"/>
    <dgm:cxn modelId="{ECAC46F4-C1FA-4A38-BE56-BCDA8F93E7B0}" type="presParOf" srcId="{6F3335BD-9A58-4F7E-9C15-ED58F71C9B5A}" destId="{E1F5DDC4-B85E-4024-89A7-CC42F16D2C65}" srcOrd="1" destOrd="0" presId="urn:microsoft.com/office/officeart/2005/8/layout/hProcess9"/>
    <dgm:cxn modelId="{3651902F-CD54-4D9E-85EE-48E49C221498}" type="presParOf" srcId="{E1F5DDC4-B85E-4024-89A7-CC42F16D2C65}" destId="{D6E1F241-5AFE-417C-BAAD-2C7F7B8440A1}" srcOrd="0" destOrd="0" presId="urn:microsoft.com/office/officeart/2005/8/layout/hProcess9"/>
    <dgm:cxn modelId="{CA13B9F8-E574-41C1-803F-0D382B796624}" type="presParOf" srcId="{E1F5DDC4-B85E-4024-89A7-CC42F16D2C65}" destId="{A2CDE140-0852-40F6-960D-2D6895D97D9D}" srcOrd="1" destOrd="0" presId="urn:microsoft.com/office/officeart/2005/8/layout/hProcess9"/>
    <dgm:cxn modelId="{CD4B261A-39FB-4BD4-A510-A4E3093265C1}" type="presParOf" srcId="{E1F5DDC4-B85E-4024-89A7-CC42F16D2C65}" destId="{D6830CD6-9808-440D-9289-40E83442C7F4}" srcOrd="2" destOrd="0" presId="urn:microsoft.com/office/officeart/2005/8/layout/hProcess9"/>
    <dgm:cxn modelId="{132A394F-F6A5-48B3-B0E3-018A93F51FA6}" type="presParOf" srcId="{E1F5DDC4-B85E-4024-89A7-CC42F16D2C65}" destId="{929CD845-3BF8-4A93-A7F3-FDFFF0DAB493}" srcOrd="3" destOrd="0" presId="urn:microsoft.com/office/officeart/2005/8/layout/hProcess9"/>
    <dgm:cxn modelId="{3F51F9D3-0331-4C22-83E1-A8F204AC6429}" type="presParOf" srcId="{E1F5DDC4-B85E-4024-89A7-CC42F16D2C65}" destId="{D0E63E0E-17CF-4167-9671-14B588DD7108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46CAB6F-E54B-4EEA-981B-22D948BC85B1}" type="doc">
      <dgm:prSet loTypeId="urn:microsoft.com/office/officeart/2005/8/layout/hProcess11" loCatId="process" qsTypeId="urn:microsoft.com/office/officeart/2005/8/quickstyle/simple1" qsCatId="simple" csTypeId="urn:microsoft.com/office/officeart/2005/8/colors/accent1_1" csCatId="accent1" phldr="1"/>
      <dgm:spPr/>
    </dgm:pt>
    <dgm:pt modelId="{ACE8607A-CEE6-4FED-BB25-F5C8F7FADA34}">
      <dgm:prSet phldrT="[Texto]" custT="1"/>
      <dgm:spPr/>
      <dgm:t>
        <a:bodyPr/>
        <a:lstStyle/>
        <a:p>
          <a:r>
            <a:rPr lang="es-ES" sz="1400" dirty="0" smtClean="0"/>
            <a:t>La acreditación del100% de los créditos de su plan de estudios</a:t>
          </a:r>
          <a:endParaRPr lang="es-MX" sz="1400" dirty="0"/>
        </a:p>
      </dgm:t>
    </dgm:pt>
    <dgm:pt modelId="{74787807-AAC6-4C83-ABF2-B938C18C2BBB}" type="parTrans" cxnId="{6099D595-5A35-4CE9-8247-DF539A6A07C8}">
      <dgm:prSet/>
      <dgm:spPr/>
      <dgm:t>
        <a:bodyPr/>
        <a:lstStyle/>
        <a:p>
          <a:endParaRPr lang="es-MX"/>
        </a:p>
      </dgm:t>
    </dgm:pt>
    <dgm:pt modelId="{2FBCC44E-8502-4FB9-B129-09D5CF0FFAD6}" type="sibTrans" cxnId="{6099D595-5A35-4CE9-8247-DF539A6A07C8}">
      <dgm:prSet/>
      <dgm:spPr/>
      <dgm:t>
        <a:bodyPr/>
        <a:lstStyle/>
        <a:p>
          <a:endParaRPr lang="es-MX"/>
        </a:p>
      </dgm:t>
    </dgm:pt>
    <dgm:pt modelId="{F073D4EA-2F16-4BC5-8DF4-221B90EDB758}">
      <dgm:prSet phldrT="[Texto]" custT="1"/>
      <dgm:spPr/>
      <dgm:t>
        <a:bodyPr/>
        <a:lstStyle/>
        <a:p>
          <a:r>
            <a:rPr lang="es-ES" sz="1100" dirty="0" smtClean="0"/>
            <a:t>Acreditación de un programa de lengua extranjera, presentando un certificado o constancia emitido por una Institución u Organismo Nacional o Internacional con validez oficial</a:t>
          </a:r>
          <a:endParaRPr lang="es-MX" sz="1100" dirty="0"/>
        </a:p>
      </dgm:t>
    </dgm:pt>
    <dgm:pt modelId="{FE274AED-DC9C-4C08-A3AB-9516381B464F}" type="parTrans" cxnId="{1D35A4D1-A575-45E9-ABEF-4D05591707B2}">
      <dgm:prSet/>
      <dgm:spPr/>
      <dgm:t>
        <a:bodyPr/>
        <a:lstStyle/>
        <a:p>
          <a:endParaRPr lang="es-MX"/>
        </a:p>
      </dgm:t>
    </dgm:pt>
    <dgm:pt modelId="{8B7190E2-B486-4D90-A9A3-9BFCBAD6C88A}" type="sibTrans" cxnId="{1D35A4D1-A575-45E9-ABEF-4D05591707B2}">
      <dgm:prSet/>
      <dgm:spPr/>
      <dgm:t>
        <a:bodyPr/>
        <a:lstStyle/>
        <a:p>
          <a:endParaRPr lang="es-MX"/>
        </a:p>
      </dgm:t>
    </dgm:pt>
    <dgm:pt modelId="{C0031E33-1E3B-4996-9E90-54C768578DC3}">
      <dgm:prSet phldrT="[Texto]" custT="1"/>
      <dgm:spPr/>
      <dgm:t>
        <a:bodyPr/>
        <a:lstStyle/>
        <a:p>
          <a:r>
            <a:rPr lang="es-ES" sz="1400" dirty="0" smtClean="0"/>
            <a:t>Constancia de no inconveniencia emitida por el Departamento de Servicios Escolares </a:t>
          </a:r>
          <a:endParaRPr lang="es-MX" sz="1400" dirty="0"/>
        </a:p>
      </dgm:t>
    </dgm:pt>
    <dgm:pt modelId="{E300E622-E7F7-487A-8F68-2BDC81B89B4F}" type="parTrans" cxnId="{8D19757C-4C74-4B95-9B12-43F7C1AFC87F}">
      <dgm:prSet/>
      <dgm:spPr/>
      <dgm:t>
        <a:bodyPr/>
        <a:lstStyle/>
        <a:p>
          <a:endParaRPr lang="es-MX"/>
        </a:p>
      </dgm:t>
    </dgm:pt>
    <dgm:pt modelId="{6018E005-4D33-448A-A4D5-1C8A8B14B890}" type="sibTrans" cxnId="{8D19757C-4C74-4B95-9B12-43F7C1AFC87F}">
      <dgm:prSet/>
      <dgm:spPr/>
      <dgm:t>
        <a:bodyPr/>
        <a:lstStyle/>
        <a:p>
          <a:endParaRPr lang="es-MX"/>
        </a:p>
      </dgm:t>
    </dgm:pt>
    <dgm:pt modelId="{20A7BCA4-8FBA-446E-9512-342B104E4D84}">
      <dgm:prSet phldrT="[Texto]" custT="1"/>
      <dgm:spPr/>
      <dgm:t>
        <a:bodyPr/>
        <a:lstStyle/>
        <a:p>
          <a:r>
            <a:rPr lang="es-ES" sz="1100" dirty="0" smtClean="0"/>
            <a:t>Documento probatorio de no adeudo económico, material o equipo con las oficinas, laboratorios y centro de información en la institución </a:t>
          </a:r>
          <a:endParaRPr lang="es-MX" sz="1100" dirty="0"/>
        </a:p>
      </dgm:t>
    </dgm:pt>
    <dgm:pt modelId="{9D089954-E073-418A-AE79-FF781FB83E39}" type="parTrans" cxnId="{E02E2D49-4554-460D-8E34-132603597192}">
      <dgm:prSet/>
      <dgm:spPr/>
      <dgm:t>
        <a:bodyPr/>
        <a:lstStyle/>
        <a:p>
          <a:endParaRPr lang="es-MX"/>
        </a:p>
      </dgm:t>
    </dgm:pt>
    <dgm:pt modelId="{545D9C2A-6FAF-48E1-BAA1-7E0DE5C500EF}" type="sibTrans" cxnId="{E02E2D49-4554-460D-8E34-132603597192}">
      <dgm:prSet/>
      <dgm:spPr/>
      <dgm:t>
        <a:bodyPr/>
        <a:lstStyle/>
        <a:p>
          <a:endParaRPr lang="es-MX"/>
        </a:p>
      </dgm:t>
    </dgm:pt>
    <dgm:pt modelId="{1E803846-7BCC-4F0F-A666-9D8CB6365958}" type="pres">
      <dgm:prSet presAssocID="{B46CAB6F-E54B-4EEA-981B-22D948BC85B1}" presName="Name0" presStyleCnt="0">
        <dgm:presLayoutVars>
          <dgm:dir/>
          <dgm:resizeHandles val="exact"/>
        </dgm:presLayoutVars>
      </dgm:prSet>
      <dgm:spPr/>
    </dgm:pt>
    <dgm:pt modelId="{CDF69484-5F27-4999-A31A-4C81C2427229}" type="pres">
      <dgm:prSet presAssocID="{B46CAB6F-E54B-4EEA-981B-22D948BC85B1}" presName="arrow" presStyleLbl="bgShp" presStyleIdx="0" presStyleCnt="1"/>
      <dgm:spPr/>
    </dgm:pt>
    <dgm:pt modelId="{A191A751-3A3B-40A4-B083-3FA982C7D015}" type="pres">
      <dgm:prSet presAssocID="{B46CAB6F-E54B-4EEA-981B-22D948BC85B1}" presName="points" presStyleCnt="0"/>
      <dgm:spPr/>
    </dgm:pt>
    <dgm:pt modelId="{9865B04B-D7FF-4C58-9D85-15554974E7A1}" type="pres">
      <dgm:prSet presAssocID="{ACE8607A-CEE6-4FED-BB25-F5C8F7FADA34}" presName="compositeA" presStyleCnt="0"/>
      <dgm:spPr/>
    </dgm:pt>
    <dgm:pt modelId="{F0110E92-5862-4D5B-9FFA-14542760E0B9}" type="pres">
      <dgm:prSet presAssocID="{ACE8607A-CEE6-4FED-BB25-F5C8F7FADA34}" presName="textA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663601AE-62BE-49A5-B044-B6BFFAE075CD}" type="pres">
      <dgm:prSet presAssocID="{ACE8607A-CEE6-4FED-BB25-F5C8F7FADA34}" presName="circleA" presStyleLbl="node1" presStyleIdx="0" presStyleCnt="4"/>
      <dgm:spPr/>
    </dgm:pt>
    <dgm:pt modelId="{23D1557C-4171-4EF3-945B-09F4FCAA38DC}" type="pres">
      <dgm:prSet presAssocID="{ACE8607A-CEE6-4FED-BB25-F5C8F7FADA34}" presName="spaceA" presStyleCnt="0"/>
      <dgm:spPr/>
    </dgm:pt>
    <dgm:pt modelId="{951EB182-62E8-40EB-9498-9B74BA4C7D35}" type="pres">
      <dgm:prSet presAssocID="{2FBCC44E-8502-4FB9-B129-09D5CF0FFAD6}" presName="space" presStyleCnt="0"/>
      <dgm:spPr/>
    </dgm:pt>
    <dgm:pt modelId="{DE65219B-1616-485D-AC8A-351DBC67D51B}" type="pres">
      <dgm:prSet presAssocID="{F073D4EA-2F16-4BC5-8DF4-221B90EDB758}" presName="compositeB" presStyleCnt="0"/>
      <dgm:spPr/>
    </dgm:pt>
    <dgm:pt modelId="{4DB4ECE8-DE42-483A-B24F-79BC995D0A86}" type="pres">
      <dgm:prSet presAssocID="{F073D4EA-2F16-4BC5-8DF4-221B90EDB758}" presName="textB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C4EF1137-EF82-409C-A52C-292ADDD4CFBE}" type="pres">
      <dgm:prSet presAssocID="{F073D4EA-2F16-4BC5-8DF4-221B90EDB758}" presName="circleB" presStyleLbl="node1" presStyleIdx="1" presStyleCnt="4"/>
      <dgm:spPr/>
    </dgm:pt>
    <dgm:pt modelId="{FC33EBD5-4972-40EF-8012-A4DB0E1C6CF5}" type="pres">
      <dgm:prSet presAssocID="{F073D4EA-2F16-4BC5-8DF4-221B90EDB758}" presName="spaceB" presStyleCnt="0"/>
      <dgm:spPr/>
    </dgm:pt>
    <dgm:pt modelId="{70628129-CD27-4245-A7AD-7DA7139B196B}" type="pres">
      <dgm:prSet presAssocID="{8B7190E2-B486-4D90-A9A3-9BFCBAD6C88A}" presName="space" presStyleCnt="0"/>
      <dgm:spPr/>
    </dgm:pt>
    <dgm:pt modelId="{3968D6E8-8565-42BC-BC22-2F456F7BF3A0}" type="pres">
      <dgm:prSet presAssocID="{C0031E33-1E3B-4996-9E90-54C768578DC3}" presName="compositeA" presStyleCnt="0"/>
      <dgm:spPr/>
    </dgm:pt>
    <dgm:pt modelId="{F62AEBC2-F09E-4FCA-89D3-32A877B9CE78}" type="pres">
      <dgm:prSet presAssocID="{C0031E33-1E3B-4996-9E90-54C768578DC3}" presName="textA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FE575E90-E63A-4D12-A812-52D23EBFBBF3}" type="pres">
      <dgm:prSet presAssocID="{C0031E33-1E3B-4996-9E90-54C768578DC3}" presName="circleA" presStyleLbl="node1" presStyleIdx="2" presStyleCnt="4"/>
      <dgm:spPr/>
    </dgm:pt>
    <dgm:pt modelId="{BBCA6840-1C3C-4BA4-BC3C-A622570964A1}" type="pres">
      <dgm:prSet presAssocID="{C0031E33-1E3B-4996-9E90-54C768578DC3}" presName="spaceA" presStyleCnt="0"/>
      <dgm:spPr/>
    </dgm:pt>
    <dgm:pt modelId="{1564FC4B-DFB4-4DFC-ACEA-8CF959935F6A}" type="pres">
      <dgm:prSet presAssocID="{6018E005-4D33-448A-A4D5-1C8A8B14B890}" presName="space" presStyleCnt="0"/>
      <dgm:spPr/>
    </dgm:pt>
    <dgm:pt modelId="{231C1681-4B84-4D92-8806-C40A172B4982}" type="pres">
      <dgm:prSet presAssocID="{20A7BCA4-8FBA-446E-9512-342B104E4D84}" presName="compositeB" presStyleCnt="0"/>
      <dgm:spPr/>
    </dgm:pt>
    <dgm:pt modelId="{D868BCB6-C1F1-4332-8BD8-165F08A7539C}" type="pres">
      <dgm:prSet presAssocID="{20A7BCA4-8FBA-446E-9512-342B104E4D84}" presName="textB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318D9CEE-6BD9-4E7D-9B9A-E7B48BCB3ADC}" type="pres">
      <dgm:prSet presAssocID="{20A7BCA4-8FBA-446E-9512-342B104E4D84}" presName="circleB" presStyleLbl="node1" presStyleIdx="3" presStyleCnt="4"/>
      <dgm:spPr/>
    </dgm:pt>
    <dgm:pt modelId="{56998446-E122-472A-BE63-28A54DD85CC2}" type="pres">
      <dgm:prSet presAssocID="{20A7BCA4-8FBA-446E-9512-342B104E4D84}" presName="spaceB" presStyleCnt="0"/>
      <dgm:spPr/>
    </dgm:pt>
  </dgm:ptLst>
  <dgm:cxnLst>
    <dgm:cxn modelId="{DB4966F8-BCD8-4A18-9037-7E1E384DB7A7}" type="presOf" srcId="{F073D4EA-2F16-4BC5-8DF4-221B90EDB758}" destId="{4DB4ECE8-DE42-483A-B24F-79BC995D0A86}" srcOrd="0" destOrd="0" presId="urn:microsoft.com/office/officeart/2005/8/layout/hProcess11"/>
    <dgm:cxn modelId="{6099D595-5A35-4CE9-8247-DF539A6A07C8}" srcId="{B46CAB6F-E54B-4EEA-981B-22D948BC85B1}" destId="{ACE8607A-CEE6-4FED-BB25-F5C8F7FADA34}" srcOrd="0" destOrd="0" parTransId="{74787807-AAC6-4C83-ABF2-B938C18C2BBB}" sibTransId="{2FBCC44E-8502-4FB9-B129-09D5CF0FFAD6}"/>
    <dgm:cxn modelId="{6A06262C-65CA-4D53-90B7-0405C7A948A8}" type="presOf" srcId="{C0031E33-1E3B-4996-9E90-54C768578DC3}" destId="{F62AEBC2-F09E-4FCA-89D3-32A877B9CE78}" srcOrd="0" destOrd="0" presId="urn:microsoft.com/office/officeart/2005/8/layout/hProcess11"/>
    <dgm:cxn modelId="{1D35A4D1-A575-45E9-ABEF-4D05591707B2}" srcId="{B46CAB6F-E54B-4EEA-981B-22D948BC85B1}" destId="{F073D4EA-2F16-4BC5-8DF4-221B90EDB758}" srcOrd="1" destOrd="0" parTransId="{FE274AED-DC9C-4C08-A3AB-9516381B464F}" sibTransId="{8B7190E2-B486-4D90-A9A3-9BFCBAD6C88A}"/>
    <dgm:cxn modelId="{E02E2D49-4554-460D-8E34-132603597192}" srcId="{B46CAB6F-E54B-4EEA-981B-22D948BC85B1}" destId="{20A7BCA4-8FBA-446E-9512-342B104E4D84}" srcOrd="3" destOrd="0" parTransId="{9D089954-E073-418A-AE79-FF781FB83E39}" sibTransId="{545D9C2A-6FAF-48E1-BAA1-7E0DE5C500EF}"/>
    <dgm:cxn modelId="{8D19757C-4C74-4B95-9B12-43F7C1AFC87F}" srcId="{B46CAB6F-E54B-4EEA-981B-22D948BC85B1}" destId="{C0031E33-1E3B-4996-9E90-54C768578DC3}" srcOrd="2" destOrd="0" parTransId="{E300E622-E7F7-487A-8F68-2BDC81B89B4F}" sibTransId="{6018E005-4D33-448A-A4D5-1C8A8B14B890}"/>
    <dgm:cxn modelId="{C6E96E7B-E318-49A9-96A0-DD5C3C27EFF6}" type="presOf" srcId="{20A7BCA4-8FBA-446E-9512-342B104E4D84}" destId="{D868BCB6-C1F1-4332-8BD8-165F08A7539C}" srcOrd="0" destOrd="0" presId="urn:microsoft.com/office/officeart/2005/8/layout/hProcess11"/>
    <dgm:cxn modelId="{8BD75F2F-C361-48F3-B753-14CAF635F028}" type="presOf" srcId="{ACE8607A-CEE6-4FED-BB25-F5C8F7FADA34}" destId="{F0110E92-5862-4D5B-9FFA-14542760E0B9}" srcOrd="0" destOrd="0" presId="urn:microsoft.com/office/officeart/2005/8/layout/hProcess11"/>
    <dgm:cxn modelId="{FAFE87EE-7DF5-4927-A680-355B7F8AB483}" type="presOf" srcId="{B46CAB6F-E54B-4EEA-981B-22D948BC85B1}" destId="{1E803846-7BCC-4F0F-A666-9D8CB6365958}" srcOrd="0" destOrd="0" presId="urn:microsoft.com/office/officeart/2005/8/layout/hProcess11"/>
    <dgm:cxn modelId="{8D9BD44A-E5A6-4B62-BFAC-CE74F0988210}" type="presParOf" srcId="{1E803846-7BCC-4F0F-A666-9D8CB6365958}" destId="{CDF69484-5F27-4999-A31A-4C81C2427229}" srcOrd="0" destOrd="0" presId="urn:microsoft.com/office/officeart/2005/8/layout/hProcess11"/>
    <dgm:cxn modelId="{AAA7897C-90FF-438D-AF30-DCD141ECF032}" type="presParOf" srcId="{1E803846-7BCC-4F0F-A666-9D8CB6365958}" destId="{A191A751-3A3B-40A4-B083-3FA982C7D015}" srcOrd="1" destOrd="0" presId="urn:microsoft.com/office/officeart/2005/8/layout/hProcess11"/>
    <dgm:cxn modelId="{FF66C4E5-5CFF-45F0-9CF6-0A11B052B679}" type="presParOf" srcId="{A191A751-3A3B-40A4-B083-3FA982C7D015}" destId="{9865B04B-D7FF-4C58-9D85-15554974E7A1}" srcOrd="0" destOrd="0" presId="urn:microsoft.com/office/officeart/2005/8/layout/hProcess11"/>
    <dgm:cxn modelId="{EBD0ED22-EE15-492A-83C6-A761DF437656}" type="presParOf" srcId="{9865B04B-D7FF-4C58-9D85-15554974E7A1}" destId="{F0110E92-5862-4D5B-9FFA-14542760E0B9}" srcOrd="0" destOrd="0" presId="urn:microsoft.com/office/officeart/2005/8/layout/hProcess11"/>
    <dgm:cxn modelId="{01DCD27A-05A6-4F98-9A13-9A8F1762B4D8}" type="presParOf" srcId="{9865B04B-D7FF-4C58-9D85-15554974E7A1}" destId="{663601AE-62BE-49A5-B044-B6BFFAE075CD}" srcOrd="1" destOrd="0" presId="urn:microsoft.com/office/officeart/2005/8/layout/hProcess11"/>
    <dgm:cxn modelId="{C6566245-D162-4961-AA87-9A6C0A86D2AD}" type="presParOf" srcId="{9865B04B-D7FF-4C58-9D85-15554974E7A1}" destId="{23D1557C-4171-4EF3-945B-09F4FCAA38DC}" srcOrd="2" destOrd="0" presId="urn:microsoft.com/office/officeart/2005/8/layout/hProcess11"/>
    <dgm:cxn modelId="{F7537DB0-DA8B-4268-9EB2-F17FA8F23931}" type="presParOf" srcId="{A191A751-3A3B-40A4-B083-3FA982C7D015}" destId="{951EB182-62E8-40EB-9498-9B74BA4C7D35}" srcOrd="1" destOrd="0" presId="urn:microsoft.com/office/officeart/2005/8/layout/hProcess11"/>
    <dgm:cxn modelId="{BE7BC68E-3164-4BB1-AA8F-BC55FED9D791}" type="presParOf" srcId="{A191A751-3A3B-40A4-B083-3FA982C7D015}" destId="{DE65219B-1616-485D-AC8A-351DBC67D51B}" srcOrd="2" destOrd="0" presId="urn:microsoft.com/office/officeart/2005/8/layout/hProcess11"/>
    <dgm:cxn modelId="{3D8032D5-69A6-453A-AFA4-D07468BD5864}" type="presParOf" srcId="{DE65219B-1616-485D-AC8A-351DBC67D51B}" destId="{4DB4ECE8-DE42-483A-B24F-79BC995D0A86}" srcOrd="0" destOrd="0" presId="urn:microsoft.com/office/officeart/2005/8/layout/hProcess11"/>
    <dgm:cxn modelId="{705257B0-4C3E-464B-8EBD-71CA234BEBD6}" type="presParOf" srcId="{DE65219B-1616-485D-AC8A-351DBC67D51B}" destId="{C4EF1137-EF82-409C-A52C-292ADDD4CFBE}" srcOrd="1" destOrd="0" presId="urn:microsoft.com/office/officeart/2005/8/layout/hProcess11"/>
    <dgm:cxn modelId="{A5F57AC8-3399-479A-9AC9-9CEDAB7D2F8C}" type="presParOf" srcId="{DE65219B-1616-485D-AC8A-351DBC67D51B}" destId="{FC33EBD5-4972-40EF-8012-A4DB0E1C6CF5}" srcOrd="2" destOrd="0" presId="urn:microsoft.com/office/officeart/2005/8/layout/hProcess11"/>
    <dgm:cxn modelId="{CD59BA2F-00ED-4D11-9CEC-35AC59F4FE54}" type="presParOf" srcId="{A191A751-3A3B-40A4-B083-3FA982C7D015}" destId="{70628129-CD27-4245-A7AD-7DA7139B196B}" srcOrd="3" destOrd="0" presId="urn:microsoft.com/office/officeart/2005/8/layout/hProcess11"/>
    <dgm:cxn modelId="{0B186B46-3DF1-48D5-9E88-1487EEFAA93C}" type="presParOf" srcId="{A191A751-3A3B-40A4-B083-3FA982C7D015}" destId="{3968D6E8-8565-42BC-BC22-2F456F7BF3A0}" srcOrd="4" destOrd="0" presId="urn:microsoft.com/office/officeart/2005/8/layout/hProcess11"/>
    <dgm:cxn modelId="{ACCDB172-3325-4C04-A622-9C1EF15ABEAA}" type="presParOf" srcId="{3968D6E8-8565-42BC-BC22-2F456F7BF3A0}" destId="{F62AEBC2-F09E-4FCA-89D3-32A877B9CE78}" srcOrd="0" destOrd="0" presId="urn:microsoft.com/office/officeart/2005/8/layout/hProcess11"/>
    <dgm:cxn modelId="{D9C8BCA7-EB5D-4104-A9BC-8155935B80C2}" type="presParOf" srcId="{3968D6E8-8565-42BC-BC22-2F456F7BF3A0}" destId="{FE575E90-E63A-4D12-A812-52D23EBFBBF3}" srcOrd="1" destOrd="0" presId="urn:microsoft.com/office/officeart/2005/8/layout/hProcess11"/>
    <dgm:cxn modelId="{C3D78027-E07C-46C3-B382-83B04F51D207}" type="presParOf" srcId="{3968D6E8-8565-42BC-BC22-2F456F7BF3A0}" destId="{BBCA6840-1C3C-4BA4-BC3C-A622570964A1}" srcOrd="2" destOrd="0" presId="urn:microsoft.com/office/officeart/2005/8/layout/hProcess11"/>
    <dgm:cxn modelId="{F21A1BE2-006C-4576-8996-E60BD4D5EE48}" type="presParOf" srcId="{A191A751-3A3B-40A4-B083-3FA982C7D015}" destId="{1564FC4B-DFB4-4DFC-ACEA-8CF959935F6A}" srcOrd="5" destOrd="0" presId="urn:microsoft.com/office/officeart/2005/8/layout/hProcess11"/>
    <dgm:cxn modelId="{44C9215E-90DD-459D-B5C1-0E6A7527F5F2}" type="presParOf" srcId="{A191A751-3A3B-40A4-B083-3FA982C7D015}" destId="{231C1681-4B84-4D92-8806-C40A172B4982}" srcOrd="6" destOrd="0" presId="urn:microsoft.com/office/officeart/2005/8/layout/hProcess11"/>
    <dgm:cxn modelId="{617DEF72-2D79-4A48-852B-68BA678836F0}" type="presParOf" srcId="{231C1681-4B84-4D92-8806-C40A172B4982}" destId="{D868BCB6-C1F1-4332-8BD8-165F08A7539C}" srcOrd="0" destOrd="0" presId="urn:microsoft.com/office/officeart/2005/8/layout/hProcess11"/>
    <dgm:cxn modelId="{8E528753-5FF1-492E-AA81-45A7562DD171}" type="presParOf" srcId="{231C1681-4B84-4D92-8806-C40A172B4982}" destId="{318D9CEE-6BD9-4E7D-9B9A-E7B48BCB3ADC}" srcOrd="1" destOrd="0" presId="urn:microsoft.com/office/officeart/2005/8/layout/hProcess11"/>
    <dgm:cxn modelId="{65DA1E66-D2B1-46D0-98C1-AAFDFA1F566E}" type="presParOf" srcId="{231C1681-4B84-4D92-8806-C40A172B4982}" destId="{56998446-E122-472A-BE63-28A54DD85CC2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7480B1D-74BD-4BE2-A0EF-305F3EDFBCCC}" type="doc">
      <dgm:prSet loTypeId="urn:microsoft.com/office/officeart/2005/8/layout/radial6" loCatId="cycle" qsTypeId="urn:microsoft.com/office/officeart/2005/8/quickstyle/simple5" qsCatId="simple" csTypeId="urn:microsoft.com/office/officeart/2005/8/colors/accent0_2" csCatId="mainScheme" phldr="1"/>
      <dgm:spPr/>
      <dgm:t>
        <a:bodyPr/>
        <a:lstStyle/>
        <a:p>
          <a:endParaRPr lang="en-US"/>
        </a:p>
      </dgm:t>
    </dgm:pt>
    <dgm:pt modelId="{B6B55907-5D22-4BFF-B9A1-C5D890B2BCA2}">
      <dgm:prSet phldrT="[Texto]" cust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s-MX" sz="900" dirty="0" smtClean="0"/>
        </a:p>
        <a:p>
          <a:endParaRPr lang="es-MX" sz="900" dirty="0" smtClean="0"/>
        </a:p>
        <a:p>
          <a:endParaRPr lang="es-MX" sz="900" dirty="0" smtClean="0"/>
        </a:p>
        <a:p>
          <a:endParaRPr lang="es-MX" sz="900" dirty="0" smtClean="0"/>
        </a:p>
        <a:p>
          <a:endParaRPr lang="es-MX" sz="1000" b="1" dirty="0" smtClean="0"/>
        </a:p>
        <a:p>
          <a:endParaRPr lang="es-MX" sz="1000" b="1" dirty="0" smtClean="0"/>
        </a:p>
        <a:p>
          <a:endParaRPr lang="es-MX" sz="1000" b="1" dirty="0" smtClean="0"/>
        </a:p>
        <a:p>
          <a:r>
            <a:rPr lang="es-MX" sz="1200" b="1" dirty="0" smtClean="0"/>
            <a:t>El asesor</a:t>
          </a:r>
          <a:endParaRPr lang="en-US" sz="1200" b="1" dirty="0"/>
        </a:p>
      </dgm:t>
    </dgm:pt>
    <dgm:pt modelId="{62DEAF39-9BC8-42A0-9932-A1BD277B49EE}" type="parTrans" cxnId="{3824C5B7-9358-4069-A886-763526B5776B}">
      <dgm:prSet/>
      <dgm:spPr/>
      <dgm:t>
        <a:bodyPr/>
        <a:lstStyle/>
        <a:p>
          <a:endParaRPr lang="en-US"/>
        </a:p>
      </dgm:t>
    </dgm:pt>
    <dgm:pt modelId="{9D776427-2751-44F2-AA0D-5F181CD21DF5}" type="sibTrans" cxnId="{3824C5B7-9358-4069-A886-763526B5776B}">
      <dgm:prSet/>
      <dgm:spPr/>
      <dgm:t>
        <a:bodyPr/>
        <a:lstStyle/>
        <a:p>
          <a:endParaRPr lang="en-US"/>
        </a:p>
      </dgm:t>
    </dgm:pt>
    <dgm:pt modelId="{0DCA119A-EE61-40AF-B56C-C88DD8F3AD13}">
      <dgm:prSet phldrT="[Texto]" custT="1"/>
      <dgm:spPr/>
      <dgm:t>
        <a:bodyPr/>
        <a:lstStyle/>
        <a:p>
          <a:r>
            <a:rPr lang="es-ES" sz="1200" b="1" dirty="0" smtClean="0"/>
            <a:t>Asesora al estudiante en el proyecto, a partir de que cursa la asignatura de formulación y evaluación de proyectos (o su equivalente) o al ser asignado a una tesis o tesina; hasta terminar el proceso de Titulación Integral</a:t>
          </a:r>
          <a:endParaRPr lang="en-US" sz="1200" b="1" dirty="0"/>
        </a:p>
      </dgm:t>
    </dgm:pt>
    <dgm:pt modelId="{EE2C51CE-9E9B-4E06-BD04-A4B731AB4B99}" type="parTrans" cxnId="{8DCC5AE0-01E8-4850-B3CA-07B46A9E0869}">
      <dgm:prSet/>
      <dgm:spPr/>
      <dgm:t>
        <a:bodyPr/>
        <a:lstStyle/>
        <a:p>
          <a:endParaRPr lang="en-US"/>
        </a:p>
      </dgm:t>
    </dgm:pt>
    <dgm:pt modelId="{0C8CDB5F-CE70-49DF-8AE6-978BA313695B}" type="sibTrans" cxnId="{8DCC5AE0-01E8-4850-B3CA-07B46A9E0869}">
      <dgm:prSet/>
      <dgm:spPr/>
      <dgm:t>
        <a:bodyPr/>
        <a:lstStyle/>
        <a:p>
          <a:endParaRPr lang="en-US"/>
        </a:p>
      </dgm:t>
    </dgm:pt>
    <dgm:pt modelId="{C4B4E25A-8700-4896-8D05-3432A3ED1360}">
      <dgm:prSet phldrT="[Texto]" custT="1"/>
      <dgm:spPr/>
      <dgm:t>
        <a:bodyPr/>
        <a:lstStyle/>
        <a:p>
          <a:r>
            <a:rPr lang="es-ES" sz="1200" b="1" dirty="0" smtClean="0"/>
            <a:t>Sugiere al estudiante mejoras del contenido y/o presentación del proyecto</a:t>
          </a:r>
          <a:endParaRPr lang="en-US" sz="1200" dirty="0"/>
        </a:p>
      </dgm:t>
    </dgm:pt>
    <dgm:pt modelId="{2C1B7A95-A2E6-44C5-976A-EF0BF821615E}" type="parTrans" cxnId="{28F79F8E-A149-42DB-8582-CF5C546DA13C}">
      <dgm:prSet/>
      <dgm:spPr/>
      <dgm:t>
        <a:bodyPr/>
        <a:lstStyle/>
        <a:p>
          <a:endParaRPr lang="en-US"/>
        </a:p>
      </dgm:t>
    </dgm:pt>
    <dgm:pt modelId="{BCF23BBD-769B-4C54-B0DA-33DFBCCE834D}" type="sibTrans" cxnId="{28F79F8E-A149-42DB-8582-CF5C546DA13C}">
      <dgm:prSet/>
      <dgm:spPr/>
      <dgm:t>
        <a:bodyPr/>
        <a:lstStyle/>
        <a:p>
          <a:endParaRPr lang="en-US"/>
        </a:p>
      </dgm:t>
    </dgm:pt>
    <dgm:pt modelId="{DA670969-F411-454F-B143-55D0660ACF53}">
      <dgm:prSet phldrT="[Texto]" custT="1"/>
      <dgm:spPr/>
      <dgm:t>
        <a:bodyPr/>
        <a:lstStyle/>
        <a:p>
          <a:r>
            <a:rPr lang="es-ES" sz="1200" b="1" dirty="0" smtClean="0"/>
            <a:t>Emite visto bueno del informe del proyecto, y lo envía al Departamento Académico o su equivalente en los Institutos Tecnológicos Descentralizados para la designación de los revisores</a:t>
          </a:r>
          <a:endParaRPr lang="en-US" sz="1200" dirty="0"/>
        </a:p>
      </dgm:t>
    </dgm:pt>
    <dgm:pt modelId="{66D3CBAE-078F-4965-A9CE-FA6E6C1EC1E8}" type="parTrans" cxnId="{19F870AA-8CB0-47C1-B209-9982C9329172}">
      <dgm:prSet/>
      <dgm:spPr/>
      <dgm:t>
        <a:bodyPr/>
        <a:lstStyle/>
        <a:p>
          <a:endParaRPr lang="en-US"/>
        </a:p>
      </dgm:t>
    </dgm:pt>
    <dgm:pt modelId="{C6100D41-129A-4A66-BB47-8D6E29030989}" type="sibTrans" cxnId="{19F870AA-8CB0-47C1-B209-9982C9329172}">
      <dgm:prSet/>
      <dgm:spPr/>
      <dgm:t>
        <a:bodyPr/>
        <a:lstStyle/>
        <a:p>
          <a:endParaRPr lang="en-US"/>
        </a:p>
      </dgm:t>
    </dgm:pt>
    <dgm:pt modelId="{B1499680-E2B0-458F-947C-7C3DDF0EDA91}">
      <dgm:prSet phldrT="[Texto]" custT="1"/>
      <dgm:spPr/>
      <dgm:t>
        <a:bodyPr/>
        <a:lstStyle/>
        <a:p>
          <a:r>
            <a:rPr lang="es-ES" sz="1200" b="1" dirty="0" smtClean="0"/>
            <a:t>Participa como presidente en el acto protocolario de la Titulación Integral</a:t>
          </a:r>
          <a:endParaRPr lang="en-US" sz="1200" dirty="0"/>
        </a:p>
      </dgm:t>
    </dgm:pt>
    <dgm:pt modelId="{43FD60DE-1170-44E5-92CF-3B32DDC37141}" type="parTrans" cxnId="{B6DDB850-D585-4FD2-B61F-FF75D3445552}">
      <dgm:prSet/>
      <dgm:spPr/>
      <dgm:t>
        <a:bodyPr/>
        <a:lstStyle/>
        <a:p>
          <a:endParaRPr lang="en-US"/>
        </a:p>
      </dgm:t>
    </dgm:pt>
    <dgm:pt modelId="{A147BF28-8D85-4405-8BAD-F5122CE596A4}" type="sibTrans" cxnId="{B6DDB850-D585-4FD2-B61F-FF75D3445552}">
      <dgm:prSet/>
      <dgm:spPr/>
      <dgm:t>
        <a:bodyPr/>
        <a:lstStyle/>
        <a:p>
          <a:endParaRPr lang="en-US"/>
        </a:p>
      </dgm:t>
    </dgm:pt>
    <dgm:pt modelId="{512BF8B0-2993-4574-A664-3B078272F17F}">
      <dgm:prSet phldrT="[Texto]" custT="1"/>
      <dgm:spPr/>
      <dgm:t>
        <a:bodyPr/>
        <a:lstStyle/>
        <a:p>
          <a:r>
            <a:rPr lang="es-ES" sz="1200" b="1" dirty="0" smtClean="0"/>
            <a:t>Decide en colaboración con el estudiante la estructura y el contenido del informe final considerando las características del tema</a:t>
          </a:r>
          <a:endParaRPr lang="en-US" sz="1200" dirty="0"/>
        </a:p>
      </dgm:t>
    </dgm:pt>
    <dgm:pt modelId="{EF8FE854-08D9-4D3B-97E3-9B9CBD5A3D1E}" type="parTrans" cxnId="{7B3A0FF5-BE23-4773-A21B-4AFB06153D81}">
      <dgm:prSet/>
      <dgm:spPr/>
      <dgm:t>
        <a:bodyPr/>
        <a:lstStyle/>
        <a:p>
          <a:endParaRPr lang="en-US"/>
        </a:p>
      </dgm:t>
    </dgm:pt>
    <dgm:pt modelId="{87DFDD06-C132-4C66-A433-553A4A3064CB}" type="sibTrans" cxnId="{7B3A0FF5-BE23-4773-A21B-4AFB06153D81}">
      <dgm:prSet/>
      <dgm:spPr/>
      <dgm:t>
        <a:bodyPr/>
        <a:lstStyle/>
        <a:p>
          <a:endParaRPr lang="en-US"/>
        </a:p>
      </dgm:t>
    </dgm:pt>
    <dgm:pt modelId="{4F107414-D2EF-4E59-9D94-C3659C7214B1}" type="pres">
      <dgm:prSet presAssocID="{D7480B1D-74BD-4BE2-A0EF-305F3EDFBCCC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10A2441C-180F-4B21-A850-66B20A98128A}" type="pres">
      <dgm:prSet presAssocID="{B6B55907-5D22-4BFF-B9A1-C5D890B2BCA2}" presName="centerShape" presStyleLbl="node0" presStyleIdx="0" presStyleCnt="1" custScaleX="68435" custScaleY="59059"/>
      <dgm:spPr/>
      <dgm:t>
        <a:bodyPr/>
        <a:lstStyle/>
        <a:p>
          <a:endParaRPr lang="en-US"/>
        </a:p>
      </dgm:t>
    </dgm:pt>
    <dgm:pt modelId="{A032067D-B78B-4A48-B660-17B13DA163BE}" type="pres">
      <dgm:prSet presAssocID="{0DCA119A-EE61-40AF-B56C-C88DD8F3AD13}" presName="node" presStyleLbl="node1" presStyleIdx="0" presStyleCnt="5" custScaleX="274726" custScaleY="138670" custRadScaleRad="103661" custRadScaleInc="585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8234D64-6105-452E-9476-9E2BF75068EB}" type="pres">
      <dgm:prSet presAssocID="{0DCA119A-EE61-40AF-B56C-C88DD8F3AD13}" presName="dummy" presStyleCnt="0"/>
      <dgm:spPr/>
      <dgm:t>
        <a:bodyPr/>
        <a:lstStyle/>
        <a:p>
          <a:endParaRPr lang="es-MX"/>
        </a:p>
      </dgm:t>
    </dgm:pt>
    <dgm:pt modelId="{FF370ACD-EC1D-4B1A-A423-273BF168AFFA}" type="pres">
      <dgm:prSet presAssocID="{0C8CDB5F-CE70-49DF-8AE6-978BA313695B}" presName="sibTrans" presStyleLbl="sibTrans2D1" presStyleIdx="0" presStyleCnt="5"/>
      <dgm:spPr/>
      <dgm:t>
        <a:bodyPr/>
        <a:lstStyle/>
        <a:p>
          <a:endParaRPr lang="es-MX"/>
        </a:p>
      </dgm:t>
    </dgm:pt>
    <dgm:pt modelId="{65EA4B05-73E4-40AE-8BFC-C78FE7AC8B75}" type="pres">
      <dgm:prSet presAssocID="{C4B4E25A-8700-4896-8D05-3432A3ED1360}" presName="node" presStyleLbl="node1" presStyleIdx="1" presStyleCnt="5" custScaleX="230061" custScaleY="138670" custRadScaleRad="141910" custRadScaleInc="2259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A00C0C9-C168-4CE9-9375-CD0B6C6C2332}" type="pres">
      <dgm:prSet presAssocID="{C4B4E25A-8700-4896-8D05-3432A3ED1360}" presName="dummy" presStyleCnt="0"/>
      <dgm:spPr/>
      <dgm:t>
        <a:bodyPr/>
        <a:lstStyle/>
        <a:p>
          <a:endParaRPr lang="es-MX"/>
        </a:p>
      </dgm:t>
    </dgm:pt>
    <dgm:pt modelId="{93E5DCD5-CA8B-4CC8-877E-BA4EDC8F8375}" type="pres">
      <dgm:prSet presAssocID="{BCF23BBD-769B-4C54-B0DA-33DFBCCE834D}" presName="sibTrans" presStyleLbl="sibTrans2D1" presStyleIdx="1" presStyleCnt="5"/>
      <dgm:spPr/>
      <dgm:t>
        <a:bodyPr/>
        <a:lstStyle/>
        <a:p>
          <a:endParaRPr lang="es-MX"/>
        </a:p>
      </dgm:t>
    </dgm:pt>
    <dgm:pt modelId="{6AE760A8-AF8F-4C4B-94DB-57F56D3F09E1}" type="pres">
      <dgm:prSet presAssocID="{DA670969-F411-454F-B143-55D0660ACF53}" presName="node" presStyleLbl="node1" presStyleIdx="2" presStyleCnt="5" custScaleX="235835" custScaleY="152037" custRadScaleRad="144560" custRadScaleInc="-8639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DBDF44-54F9-4EA0-9B3B-73990DB00996}" type="pres">
      <dgm:prSet presAssocID="{DA670969-F411-454F-B143-55D0660ACF53}" presName="dummy" presStyleCnt="0"/>
      <dgm:spPr/>
      <dgm:t>
        <a:bodyPr/>
        <a:lstStyle/>
        <a:p>
          <a:endParaRPr lang="es-MX"/>
        </a:p>
      </dgm:t>
    </dgm:pt>
    <dgm:pt modelId="{7E3C34EE-AF59-40A8-AC45-59317B739E39}" type="pres">
      <dgm:prSet presAssocID="{C6100D41-129A-4A66-BB47-8D6E29030989}" presName="sibTrans" presStyleLbl="sibTrans2D1" presStyleIdx="2" presStyleCnt="5" custScaleY="54971"/>
      <dgm:spPr/>
      <dgm:t>
        <a:bodyPr/>
        <a:lstStyle/>
        <a:p>
          <a:endParaRPr lang="es-MX"/>
        </a:p>
      </dgm:t>
    </dgm:pt>
    <dgm:pt modelId="{80672B9C-B367-4411-B4E6-F3ACB8FFEEA0}" type="pres">
      <dgm:prSet presAssocID="{B1499680-E2B0-458F-947C-7C3DDF0EDA91}" presName="node" presStyleLbl="node1" presStyleIdx="3" presStyleCnt="5" custScaleX="257289" custScaleY="138670" custRadScaleRad="130860" custRadScaleInc="6588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CA9534B-966F-4A05-A505-B6C4B82660AE}" type="pres">
      <dgm:prSet presAssocID="{B1499680-E2B0-458F-947C-7C3DDF0EDA91}" presName="dummy" presStyleCnt="0"/>
      <dgm:spPr/>
      <dgm:t>
        <a:bodyPr/>
        <a:lstStyle/>
        <a:p>
          <a:endParaRPr lang="es-MX"/>
        </a:p>
      </dgm:t>
    </dgm:pt>
    <dgm:pt modelId="{0C7E811D-A1E8-4AE1-B7C3-D8D5D6A1296E}" type="pres">
      <dgm:prSet presAssocID="{A147BF28-8D85-4405-8BAD-F5122CE596A4}" presName="sibTrans" presStyleLbl="sibTrans2D1" presStyleIdx="3" presStyleCnt="5"/>
      <dgm:spPr/>
      <dgm:t>
        <a:bodyPr/>
        <a:lstStyle/>
        <a:p>
          <a:endParaRPr lang="es-MX"/>
        </a:p>
      </dgm:t>
    </dgm:pt>
    <dgm:pt modelId="{6E546D59-7021-415F-8DE4-EA1065E7A98C}" type="pres">
      <dgm:prSet presAssocID="{512BF8B0-2993-4574-A664-3B078272F17F}" presName="node" presStyleLbl="node1" presStyleIdx="4" presStyleCnt="5" custScaleX="230062" custScaleY="138670" custRadScaleRad="131085" custRadScaleInc="-2232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3AE718E-54FB-4805-9C9F-1C001F4AA848}" type="pres">
      <dgm:prSet presAssocID="{512BF8B0-2993-4574-A664-3B078272F17F}" presName="dummy" presStyleCnt="0"/>
      <dgm:spPr/>
      <dgm:t>
        <a:bodyPr/>
        <a:lstStyle/>
        <a:p>
          <a:endParaRPr lang="es-MX"/>
        </a:p>
      </dgm:t>
    </dgm:pt>
    <dgm:pt modelId="{828ED3B1-1FAF-422E-816E-4C2C4158EE8B}" type="pres">
      <dgm:prSet presAssocID="{87DFDD06-C132-4C66-A433-553A4A3064CB}" presName="sibTrans" presStyleLbl="sibTrans2D1" presStyleIdx="4" presStyleCnt="5"/>
      <dgm:spPr/>
      <dgm:t>
        <a:bodyPr/>
        <a:lstStyle/>
        <a:p>
          <a:endParaRPr lang="es-MX"/>
        </a:p>
      </dgm:t>
    </dgm:pt>
  </dgm:ptLst>
  <dgm:cxnLst>
    <dgm:cxn modelId="{B6DDB850-D585-4FD2-B61F-FF75D3445552}" srcId="{B6B55907-5D22-4BFF-B9A1-C5D890B2BCA2}" destId="{B1499680-E2B0-458F-947C-7C3DDF0EDA91}" srcOrd="3" destOrd="0" parTransId="{43FD60DE-1170-44E5-92CF-3B32DDC37141}" sibTransId="{A147BF28-8D85-4405-8BAD-F5122CE596A4}"/>
    <dgm:cxn modelId="{3824C5B7-9358-4069-A886-763526B5776B}" srcId="{D7480B1D-74BD-4BE2-A0EF-305F3EDFBCCC}" destId="{B6B55907-5D22-4BFF-B9A1-C5D890B2BCA2}" srcOrd="0" destOrd="0" parTransId="{62DEAF39-9BC8-42A0-9932-A1BD277B49EE}" sibTransId="{9D776427-2751-44F2-AA0D-5F181CD21DF5}"/>
    <dgm:cxn modelId="{814EC8DA-BC0E-47B3-8973-75F6520FA906}" type="presOf" srcId="{B1499680-E2B0-458F-947C-7C3DDF0EDA91}" destId="{80672B9C-B367-4411-B4E6-F3ACB8FFEEA0}" srcOrd="0" destOrd="0" presId="urn:microsoft.com/office/officeart/2005/8/layout/radial6"/>
    <dgm:cxn modelId="{2F59A636-E205-4D19-8210-7C6BADA98396}" type="presOf" srcId="{0C8CDB5F-CE70-49DF-8AE6-978BA313695B}" destId="{FF370ACD-EC1D-4B1A-A423-273BF168AFFA}" srcOrd="0" destOrd="0" presId="urn:microsoft.com/office/officeart/2005/8/layout/radial6"/>
    <dgm:cxn modelId="{E1680CCF-73BF-4FC2-BC4E-104FAD3A1470}" type="presOf" srcId="{C4B4E25A-8700-4896-8D05-3432A3ED1360}" destId="{65EA4B05-73E4-40AE-8BFC-C78FE7AC8B75}" srcOrd="0" destOrd="0" presId="urn:microsoft.com/office/officeart/2005/8/layout/radial6"/>
    <dgm:cxn modelId="{B05617A8-FB77-4C92-A8E4-C0A8FDC6B3AE}" type="presOf" srcId="{A147BF28-8D85-4405-8BAD-F5122CE596A4}" destId="{0C7E811D-A1E8-4AE1-B7C3-D8D5D6A1296E}" srcOrd="0" destOrd="0" presId="urn:microsoft.com/office/officeart/2005/8/layout/radial6"/>
    <dgm:cxn modelId="{19F870AA-8CB0-47C1-B209-9982C9329172}" srcId="{B6B55907-5D22-4BFF-B9A1-C5D890B2BCA2}" destId="{DA670969-F411-454F-B143-55D0660ACF53}" srcOrd="2" destOrd="0" parTransId="{66D3CBAE-078F-4965-A9CE-FA6E6C1EC1E8}" sibTransId="{C6100D41-129A-4A66-BB47-8D6E29030989}"/>
    <dgm:cxn modelId="{0842B5D7-FAF4-4234-9214-F5D84ABF59FB}" type="presOf" srcId="{0DCA119A-EE61-40AF-B56C-C88DD8F3AD13}" destId="{A032067D-B78B-4A48-B660-17B13DA163BE}" srcOrd="0" destOrd="0" presId="urn:microsoft.com/office/officeart/2005/8/layout/radial6"/>
    <dgm:cxn modelId="{3E10433C-F8A0-440E-A0A0-34220F7C4708}" type="presOf" srcId="{C6100D41-129A-4A66-BB47-8D6E29030989}" destId="{7E3C34EE-AF59-40A8-AC45-59317B739E39}" srcOrd="0" destOrd="0" presId="urn:microsoft.com/office/officeart/2005/8/layout/radial6"/>
    <dgm:cxn modelId="{3474E09D-CD6A-4497-BBD3-FE740022DCAF}" type="presOf" srcId="{B6B55907-5D22-4BFF-B9A1-C5D890B2BCA2}" destId="{10A2441C-180F-4B21-A850-66B20A98128A}" srcOrd="0" destOrd="0" presId="urn:microsoft.com/office/officeart/2005/8/layout/radial6"/>
    <dgm:cxn modelId="{720C6839-1BC4-4D03-BB12-A7DDD4BBD537}" type="presOf" srcId="{512BF8B0-2993-4574-A664-3B078272F17F}" destId="{6E546D59-7021-415F-8DE4-EA1065E7A98C}" srcOrd="0" destOrd="0" presId="urn:microsoft.com/office/officeart/2005/8/layout/radial6"/>
    <dgm:cxn modelId="{28F79F8E-A149-42DB-8582-CF5C546DA13C}" srcId="{B6B55907-5D22-4BFF-B9A1-C5D890B2BCA2}" destId="{C4B4E25A-8700-4896-8D05-3432A3ED1360}" srcOrd="1" destOrd="0" parTransId="{2C1B7A95-A2E6-44C5-976A-EF0BF821615E}" sibTransId="{BCF23BBD-769B-4C54-B0DA-33DFBCCE834D}"/>
    <dgm:cxn modelId="{E0D40BD4-5A54-4B27-B5E8-E849367B1782}" type="presOf" srcId="{BCF23BBD-769B-4C54-B0DA-33DFBCCE834D}" destId="{93E5DCD5-CA8B-4CC8-877E-BA4EDC8F8375}" srcOrd="0" destOrd="0" presId="urn:microsoft.com/office/officeart/2005/8/layout/radial6"/>
    <dgm:cxn modelId="{7B3A0FF5-BE23-4773-A21B-4AFB06153D81}" srcId="{B6B55907-5D22-4BFF-B9A1-C5D890B2BCA2}" destId="{512BF8B0-2993-4574-A664-3B078272F17F}" srcOrd="4" destOrd="0" parTransId="{EF8FE854-08D9-4D3B-97E3-9B9CBD5A3D1E}" sibTransId="{87DFDD06-C132-4C66-A433-553A4A3064CB}"/>
    <dgm:cxn modelId="{EEE53300-309D-468E-A75C-3C22CA4C8D84}" type="presOf" srcId="{D7480B1D-74BD-4BE2-A0EF-305F3EDFBCCC}" destId="{4F107414-D2EF-4E59-9D94-C3659C7214B1}" srcOrd="0" destOrd="0" presId="urn:microsoft.com/office/officeart/2005/8/layout/radial6"/>
    <dgm:cxn modelId="{8DCC5AE0-01E8-4850-B3CA-07B46A9E0869}" srcId="{B6B55907-5D22-4BFF-B9A1-C5D890B2BCA2}" destId="{0DCA119A-EE61-40AF-B56C-C88DD8F3AD13}" srcOrd="0" destOrd="0" parTransId="{EE2C51CE-9E9B-4E06-BD04-A4B731AB4B99}" sibTransId="{0C8CDB5F-CE70-49DF-8AE6-978BA313695B}"/>
    <dgm:cxn modelId="{44E80402-DE94-4696-B09E-711D8C95A058}" type="presOf" srcId="{87DFDD06-C132-4C66-A433-553A4A3064CB}" destId="{828ED3B1-1FAF-422E-816E-4C2C4158EE8B}" srcOrd="0" destOrd="0" presId="urn:microsoft.com/office/officeart/2005/8/layout/radial6"/>
    <dgm:cxn modelId="{876D6B27-FA65-49F3-9962-5323AD17B72B}" type="presOf" srcId="{DA670969-F411-454F-B143-55D0660ACF53}" destId="{6AE760A8-AF8F-4C4B-94DB-57F56D3F09E1}" srcOrd="0" destOrd="0" presId="urn:microsoft.com/office/officeart/2005/8/layout/radial6"/>
    <dgm:cxn modelId="{D1792B95-743E-4488-BDB9-427E83253901}" type="presParOf" srcId="{4F107414-D2EF-4E59-9D94-C3659C7214B1}" destId="{10A2441C-180F-4B21-A850-66B20A98128A}" srcOrd="0" destOrd="0" presId="urn:microsoft.com/office/officeart/2005/8/layout/radial6"/>
    <dgm:cxn modelId="{88FE6928-5A1A-4F31-9654-8227D4E73EE4}" type="presParOf" srcId="{4F107414-D2EF-4E59-9D94-C3659C7214B1}" destId="{A032067D-B78B-4A48-B660-17B13DA163BE}" srcOrd="1" destOrd="0" presId="urn:microsoft.com/office/officeart/2005/8/layout/radial6"/>
    <dgm:cxn modelId="{89604182-B3EF-4004-9AEA-37D4BED994C0}" type="presParOf" srcId="{4F107414-D2EF-4E59-9D94-C3659C7214B1}" destId="{18234D64-6105-452E-9476-9E2BF75068EB}" srcOrd="2" destOrd="0" presId="urn:microsoft.com/office/officeart/2005/8/layout/radial6"/>
    <dgm:cxn modelId="{7FA35C47-AF43-42D6-8BD3-CDFFE26DD0C4}" type="presParOf" srcId="{4F107414-D2EF-4E59-9D94-C3659C7214B1}" destId="{FF370ACD-EC1D-4B1A-A423-273BF168AFFA}" srcOrd="3" destOrd="0" presId="urn:microsoft.com/office/officeart/2005/8/layout/radial6"/>
    <dgm:cxn modelId="{C6C9712C-3C88-49B0-B4A9-2247C33E1D11}" type="presParOf" srcId="{4F107414-D2EF-4E59-9D94-C3659C7214B1}" destId="{65EA4B05-73E4-40AE-8BFC-C78FE7AC8B75}" srcOrd="4" destOrd="0" presId="urn:microsoft.com/office/officeart/2005/8/layout/radial6"/>
    <dgm:cxn modelId="{0E206A6D-713F-492E-9133-7D92180BA9D6}" type="presParOf" srcId="{4F107414-D2EF-4E59-9D94-C3659C7214B1}" destId="{7A00C0C9-C168-4CE9-9375-CD0B6C6C2332}" srcOrd="5" destOrd="0" presId="urn:microsoft.com/office/officeart/2005/8/layout/radial6"/>
    <dgm:cxn modelId="{B42221F6-9594-4152-90C8-51DA60D69F14}" type="presParOf" srcId="{4F107414-D2EF-4E59-9D94-C3659C7214B1}" destId="{93E5DCD5-CA8B-4CC8-877E-BA4EDC8F8375}" srcOrd="6" destOrd="0" presId="urn:microsoft.com/office/officeart/2005/8/layout/radial6"/>
    <dgm:cxn modelId="{33D84B95-D2D1-4713-BC05-E642325FB13B}" type="presParOf" srcId="{4F107414-D2EF-4E59-9D94-C3659C7214B1}" destId="{6AE760A8-AF8F-4C4B-94DB-57F56D3F09E1}" srcOrd="7" destOrd="0" presId="urn:microsoft.com/office/officeart/2005/8/layout/radial6"/>
    <dgm:cxn modelId="{7B3EB9D3-CD83-46B2-A637-A2276BA4B56F}" type="presParOf" srcId="{4F107414-D2EF-4E59-9D94-C3659C7214B1}" destId="{E0DBDF44-54F9-4EA0-9B3B-73990DB00996}" srcOrd="8" destOrd="0" presId="urn:microsoft.com/office/officeart/2005/8/layout/radial6"/>
    <dgm:cxn modelId="{51D288B7-89D7-493D-A878-DB4AE2E81A47}" type="presParOf" srcId="{4F107414-D2EF-4E59-9D94-C3659C7214B1}" destId="{7E3C34EE-AF59-40A8-AC45-59317B739E39}" srcOrd="9" destOrd="0" presId="urn:microsoft.com/office/officeart/2005/8/layout/radial6"/>
    <dgm:cxn modelId="{4F6BD978-9CFC-4814-80C6-28330D1B4C5C}" type="presParOf" srcId="{4F107414-D2EF-4E59-9D94-C3659C7214B1}" destId="{80672B9C-B367-4411-B4E6-F3ACB8FFEEA0}" srcOrd="10" destOrd="0" presId="urn:microsoft.com/office/officeart/2005/8/layout/radial6"/>
    <dgm:cxn modelId="{C301FDB6-02E1-462A-BCC6-7B96E5334BD8}" type="presParOf" srcId="{4F107414-D2EF-4E59-9D94-C3659C7214B1}" destId="{DCA9534B-966F-4A05-A505-B6C4B82660AE}" srcOrd="11" destOrd="0" presId="urn:microsoft.com/office/officeart/2005/8/layout/radial6"/>
    <dgm:cxn modelId="{0B2E1A47-EF7B-442A-B1CA-6FFBC24F39E6}" type="presParOf" srcId="{4F107414-D2EF-4E59-9D94-C3659C7214B1}" destId="{0C7E811D-A1E8-4AE1-B7C3-D8D5D6A1296E}" srcOrd="12" destOrd="0" presId="urn:microsoft.com/office/officeart/2005/8/layout/radial6"/>
    <dgm:cxn modelId="{F78BB919-DE1C-4890-8FCD-7DF042A2218A}" type="presParOf" srcId="{4F107414-D2EF-4E59-9D94-C3659C7214B1}" destId="{6E546D59-7021-415F-8DE4-EA1065E7A98C}" srcOrd="13" destOrd="0" presId="urn:microsoft.com/office/officeart/2005/8/layout/radial6"/>
    <dgm:cxn modelId="{F4525C08-D41C-46EA-B309-F5A0F907CA2A}" type="presParOf" srcId="{4F107414-D2EF-4E59-9D94-C3659C7214B1}" destId="{D3AE718E-54FB-4805-9C9F-1C001F4AA848}" srcOrd="14" destOrd="0" presId="urn:microsoft.com/office/officeart/2005/8/layout/radial6"/>
    <dgm:cxn modelId="{CF4CC8F0-60CF-46C9-BE55-88C14D6EB6F8}" type="presParOf" srcId="{4F107414-D2EF-4E59-9D94-C3659C7214B1}" destId="{828ED3B1-1FAF-422E-816E-4C2C4158EE8B}" srcOrd="15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533589-F30C-42A5-B9BE-D4F52CD82C7B}">
      <dsp:nvSpPr>
        <dsp:cNvPr id="0" name=""/>
        <dsp:cNvSpPr/>
      </dsp:nvSpPr>
      <dsp:spPr>
        <a:xfrm>
          <a:off x="2565" y="527071"/>
          <a:ext cx="2501168" cy="547200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77216" rIns="135128" bIns="77216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900" kern="1200" dirty="0" smtClean="0"/>
            <a:t>Conocer</a:t>
          </a:r>
          <a:endParaRPr lang="es-MX" sz="1900" kern="1200" dirty="0"/>
        </a:p>
      </dsp:txBody>
      <dsp:txXfrm>
        <a:off x="2565" y="527071"/>
        <a:ext cx="2501168" cy="547200"/>
      </dsp:txXfrm>
    </dsp:sp>
    <dsp:sp modelId="{0435CD29-1F92-4A2A-A206-A099AB0C4E80}">
      <dsp:nvSpPr>
        <dsp:cNvPr id="0" name=""/>
        <dsp:cNvSpPr/>
      </dsp:nvSpPr>
      <dsp:spPr>
        <a:xfrm>
          <a:off x="2565" y="1074271"/>
          <a:ext cx="2501168" cy="990944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346" tIns="101346" rIns="135128" bIns="152019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900" kern="1200" dirty="0" smtClean="0"/>
            <a:t>Conceptos</a:t>
          </a:r>
          <a:endParaRPr lang="es-MX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900" kern="1200" dirty="0" smtClean="0"/>
            <a:t>Teorías</a:t>
          </a:r>
          <a:endParaRPr lang="es-MX" sz="1900" kern="1200" dirty="0"/>
        </a:p>
      </dsp:txBody>
      <dsp:txXfrm>
        <a:off x="2565" y="1074271"/>
        <a:ext cx="2501168" cy="990944"/>
      </dsp:txXfrm>
    </dsp:sp>
    <dsp:sp modelId="{0890B62D-6433-4A03-990C-6B1E545787AA}">
      <dsp:nvSpPr>
        <dsp:cNvPr id="0" name=""/>
        <dsp:cNvSpPr/>
      </dsp:nvSpPr>
      <dsp:spPr>
        <a:xfrm>
          <a:off x="2853896" y="527071"/>
          <a:ext cx="2501168" cy="547200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77216" rIns="135128" bIns="77216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900" kern="1200" dirty="0" smtClean="0"/>
            <a:t>Hacer</a:t>
          </a:r>
          <a:endParaRPr lang="es-MX" sz="1900" kern="1200" dirty="0"/>
        </a:p>
      </dsp:txBody>
      <dsp:txXfrm>
        <a:off x="2853896" y="527071"/>
        <a:ext cx="2501168" cy="547200"/>
      </dsp:txXfrm>
    </dsp:sp>
    <dsp:sp modelId="{C047D1FB-4A50-4685-BB58-61CE422A197D}">
      <dsp:nvSpPr>
        <dsp:cNvPr id="0" name=""/>
        <dsp:cNvSpPr/>
      </dsp:nvSpPr>
      <dsp:spPr>
        <a:xfrm>
          <a:off x="2853896" y="1074271"/>
          <a:ext cx="2501168" cy="990944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346" tIns="101346" rIns="135128" bIns="152019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900" kern="1200" dirty="0" smtClean="0"/>
            <a:t>Habilidades procedimentales</a:t>
          </a:r>
          <a:endParaRPr lang="es-MX" sz="1900" kern="1200" dirty="0"/>
        </a:p>
      </dsp:txBody>
      <dsp:txXfrm>
        <a:off x="2853896" y="1074271"/>
        <a:ext cx="2501168" cy="990944"/>
      </dsp:txXfrm>
    </dsp:sp>
    <dsp:sp modelId="{12F2B5D3-9620-40AA-A03A-FAD7DFF3C16D}">
      <dsp:nvSpPr>
        <dsp:cNvPr id="0" name=""/>
        <dsp:cNvSpPr/>
      </dsp:nvSpPr>
      <dsp:spPr>
        <a:xfrm>
          <a:off x="5705228" y="527071"/>
          <a:ext cx="2501168" cy="547200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77216" rIns="135128" bIns="77216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900" kern="1200" dirty="0" smtClean="0"/>
            <a:t>Ser</a:t>
          </a:r>
          <a:endParaRPr lang="es-MX" sz="1900" kern="1200" dirty="0"/>
        </a:p>
      </dsp:txBody>
      <dsp:txXfrm>
        <a:off x="5705228" y="527071"/>
        <a:ext cx="2501168" cy="547200"/>
      </dsp:txXfrm>
    </dsp:sp>
    <dsp:sp modelId="{F30BAB1F-3171-4FAF-B9A0-61F0C7274B24}">
      <dsp:nvSpPr>
        <dsp:cNvPr id="0" name=""/>
        <dsp:cNvSpPr/>
      </dsp:nvSpPr>
      <dsp:spPr>
        <a:xfrm>
          <a:off x="5705228" y="1074271"/>
          <a:ext cx="2501168" cy="990944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346" tIns="101346" rIns="135128" bIns="152019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900" kern="1200" dirty="0" smtClean="0"/>
            <a:t>Actitudes</a:t>
          </a:r>
          <a:endParaRPr lang="es-MX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900" kern="1200" dirty="0" smtClean="0"/>
            <a:t>Valores</a:t>
          </a:r>
          <a:endParaRPr lang="es-MX" sz="1900" kern="1200" dirty="0"/>
        </a:p>
      </dsp:txBody>
      <dsp:txXfrm>
        <a:off x="5705228" y="1074271"/>
        <a:ext cx="2501168" cy="99094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B959B4-EE6B-45D0-B840-4EACB62135D7}">
      <dsp:nvSpPr>
        <dsp:cNvPr id="0" name=""/>
        <dsp:cNvSpPr/>
      </dsp:nvSpPr>
      <dsp:spPr>
        <a:xfrm>
          <a:off x="187288" y="950972"/>
          <a:ext cx="2044966" cy="1526524"/>
        </a:xfrm>
        <a:prstGeom prst="round2SameRect">
          <a:avLst>
            <a:gd name="adj1" fmla="val 8000"/>
            <a:gd name="adj2" fmla="val 0"/>
          </a:avLst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53340" rIns="17780" bIns="1778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400" kern="1200" dirty="0" smtClean="0"/>
            <a:t>Durante el periodo planeado y señalado</a:t>
          </a:r>
          <a:endParaRPr lang="es-ES" sz="1400" kern="1200" dirty="0"/>
        </a:p>
      </dsp:txBody>
      <dsp:txXfrm>
        <a:off x="223056" y="986740"/>
        <a:ext cx="1973430" cy="1490756"/>
      </dsp:txXfrm>
    </dsp:sp>
    <dsp:sp modelId="{010E2BE1-B37B-4326-894A-8EC8FEEDA972}">
      <dsp:nvSpPr>
        <dsp:cNvPr id="0" name=""/>
        <dsp:cNvSpPr/>
      </dsp:nvSpPr>
      <dsp:spPr>
        <a:xfrm>
          <a:off x="187288" y="2477497"/>
          <a:ext cx="2044966" cy="65640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0" rIns="21590" bIns="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700" kern="1200" dirty="0" smtClean="0"/>
            <a:t>Primera Oportunidad</a:t>
          </a:r>
          <a:endParaRPr lang="es-ES" sz="1700" kern="1200" dirty="0"/>
        </a:p>
      </dsp:txBody>
      <dsp:txXfrm>
        <a:off x="187288" y="2477497"/>
        <a:ext cx="1440117" cy="656405"/>
      </dsp:txXfrm>
    </dsp:sp>
    <dsp:sp modelId="{508C1A3D-507B-41D7-8193-29EF515ADF58}">
      <dsp:nvSpPr>
        <dsp:cNvPr id="0" name=""/>
        <dsp:cNvSpPr/>
      </dsp:nvSpPr>
      <dsp:spPr>
        <a:xfrm>
          <a:off x="1499857" y="2581761"/>
          <a:ext cx="715738" cy="715738"/>
        </a:xfrm>
        <a:prstGeom prst="ellipse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CB0C708-C94E-480D-8D9F-43C93C7F35A1}">
      <dsp:nvSpPr>
        <dsp:cNvPr id="0" name=""/>
        <dsp:cNvSpPr/>
      </dsp:nvSpPr>
      <dsp:spPr>
        <a:xfrm>
          <a:off x="2392915" y="950972"/>
          <a:ext cx="2044966" cy="1526524"/>
        </a:xfrm>
        <a:prstGeom prst="round2SameRect">
          <a:avLst>
            <a:gd name="adj1" fmla="val 8000"/>
            <a:gd name="adj2" fmla="val 0"/>
          </a:avLst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53340" rIns="17780" bIns="1778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400" kern="1200" dirty="0" smtClean="0"/>
            <a:t>Después de notificar al estudiante el alcance que logro y estrategias para </a:t>
          </a:r>
          <a:r>
            <a:rPr lang="es-MX" sz="1400" kern="1200" dirty="0" smtClean="0"/>
            <a:t>complementar </a:t>
          </a:r>
          <a:endParaRPr lang="es-ES" sz="1400" kern="1200" dirty="0"/>
        </a:p>
      </dsp:txBody>
      <dsp:txXfrm>
        <a:off x="2428683" y="986740"/>
        <a:ext cx="1973430" cy="1490756"/>
      </dsp:txXfrm>
    </dsp:sp>
    <dsp:sp modelId="{A704D837-AE33-413F-ABAB-0B4BDA06F748}">
      <dsp:nvSpPr>
        <dsp:cNvPr id="0" name=""/>
        <dsp:cNvSpPr/>
      </dsp:nvSpPr>
      <dsp:spPr>
        <a:xfrm>
          <a:off x="2392915" y="2477497"/>
          <a:ext cx="2044966" cy="65640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0" rIns="21590" bIns="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700" kern="1200" dirty="0" smtClean="0"/>
            <a:t>Segunda Oportunidad</a:t>
          </a:r>
          <a:endParaRPr lang="es-ES" sz="1700" kern="1200" dirty="0"/>
        </a:p>
      </dsp:txBody>
      <dsp:txXfrm>
        <a:off x="2392915" y="2477497"/>
        <a:ext cx="1440117" cy="656405"/>
      </dsp:txXfrm>
    </dsp:sp>
    <dsp:sp modelId="{105CB1BC-54AB-4A35-9009-2B100A8358CC}">
      <dsp:nvSpPr>
        <dsp:cNvPr id="0" name=""/>
        <dsp:cNvSpPr/>
      </dsp:nvSpPr>
      <dsp:spPr>
        <a:xfrm>
          <a:off x="3890882" y="2581761"/>
          <a:ext cx="715738" cy="715738"/>
        </a:xfrm>
        <a:prstGeom prst="ellipse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2A5A8B-C3AD-4907-AECF-9BCF9BF9C878}">
      <dsp:nvSpPr>
        <dsp:cNvPr id="0" name=""/>
        <dsp:cNvSpPr/>
      </dsp:nvSpPr>
      <dsp:spPr>
        <a:xfrm>
          <a:off x="546135" y="0"/>
          <a:ext cx="6189541" cy="4033441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6E1F241-5AFE-417C-BAAD-2C7F7B8440A1}">
      <dsp:nvSpPr>
        <dsp:cNvPr id="0" name=""/>
        <dsp:cNvSpPr/>
      </dsp:nvSpPr>
      <dsp:spPr>
        <a:xfrm>
          <a:off x="3555" y="1210032"/>
          <a:ext cx="2197343" cy="161337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kern="1200" dirty="0" smtClean="0"/>
            <a:t>Formación y desarrollo de competencias </a:t>
          </a:r>
          <a:endParaRPr lang="es-ES" sz="1600" kern="1200" dirty="0"/>
        </a:p>
      </dsp:txBody>
      <dsp:txXfrm>
        <a:off x="82314" y="1288791"/>
        <a:ext cx="2039825" cy="1455858"/>
      </dsp:txXfrm>
    </dsp:sp>
    <dsp:sp modelId="{D6830CD6-9808-440D-9289-40E83442C7F4}">
      <dsp:nvSpPr>
        <dsp:cNvPr id="0" name=""/>
        <dsp:cNvSpPr/>
      </dsp:nvSpPr>
      <dsp:spPr>
        <a:xfrm>
          <a:off x="2542234" y="1210032"/>
          <a:ext cx="2197343" cy="161337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kern="1200" dirty="0" smtClean="0"/>
            <a:t>Evaluación: proceso integral permanente sistemáticos y objetivo</a:t>
          </a:r>
          <a:endParaRPr lang="es-ES" sz="1600" kern="1200" dirty="0"/>
        </a:p>
      </dsp:txBody>
      <dsp:txXfrm>
        <a:off x="2620993" y="1288791"/>
        <a:ext cx="2039825" cy="1455858"/>
      </dsp:txXfrm>
    </dsp:sp>
    <dsp:sp modelId="{D0E63E0E-17CF-4167-9671-14B588DD7108}">
      <dsp:nvSpPr>
        <dsp:cNvPr id="0" name=""/>
        <dsp:cNvSpPr/>
      </dsp:nvSpPr>
      <dsp:spPr>
        <a:xfrm>
          <a:off x="5080913" y="1210032"/>
          <a:ext cx="2197343" cy="161337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kern="1200" dirty="0" smtClean="0"/>
            <a:t>Seguimiento escolar</a:t>
          </a:r>
          <a:endParaRPr lang="es-ES" sz="1600" kern="1200" dirty="0"/>
        </a:p>
      </dsp:txBody>
      <dsp:txXfrm>
        <a:off x="5159672" y="1288791"/>
        <a:ext cx="2039825" cy="145585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F69484-5F27-4999-A31A-4C81C2427229}">
      <dsp:nvSpPr>
        <dsp:cNvPr id="0" name=""/>
        <dsp:cNvSpPr/>
      </dsp:nvSpPr>
      <dsp:spPr>
        <a:xfrm>
          <a:off x="0" y="756084"/>
          <a:ext cx="9144000" cy="1008112"/>
        </a:xfrm>
        <a:prstGeom prst="notched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110E92-5862-4D5B-9FFA-14542760E0B9}">
      <dsp:nvSpPr>
        <dsp:cNvPr id="0" name=""/>
        <dsp:cNvSpPr/>
      </dsp:nvSpPr>
      <dsp:spPr>
        <a:xfrm>
          <a:off x="4118" y="0"/>
          <a:ext cx="1981051" cy="10081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b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La acreditación del100% de los créditos de su plan de estudios</a:t>
          </a:r>
          <a:endParaRPr lang="es-MX" sz="1400" kern="1200" dirty="0"/>
        </a:p>
      </dsp:txBody>
      <dsp:txXfrm>
        <a:off x="4118" y="0"/>
        <a:ext cx="1981051" cy="1008112"/>
      </dsp:txXfrm>
    </dsp:sp>
    <dsp:sp modelId="{663601AE-62BE-49A5-B044-B6BFFAE075CD}">
      <dsp:nvSpPr>
        <dsp:cNvPr id="0" name=""/>
        <dsp:cNvSpPr/>
      </dsp:nvSpPr>
      <dsp:spPr>
        <a:xfrm>
          <a:off x="868630" y="1134126"/>
          <a:ext cx="252028" cy="25202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B4ECE8-DE42-483A-B24F-79BC995D0A86}">
      <dsp:nvSpPr>
        <dsp:cNvPr id="0" name=""/>
        <dsp:cNvSpPr/>
      </dsp:nvSpPr>
      <dsp:spPr>
        <a:xfrm>
          <a:off x="2084222" y="1512168"/>
          <a:ext cx="1981051" cy="10081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t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kern="1200" dirty="0" smtClean="0"/>
            <a:t>Acreditación de un programa de lengua extranjera, presentando un certificado o constancia emitido por una Institución u Organismo Nacional o Internacional con validez oficial</a:t>
          </a:r>
          <a:endParaRPr lang="es-MX" sz="1100" kern="1200" dirty="0"/>
        </a:p>
      </dsp:txBody>
      <dsp:txXfrm>
        <a:off x="2084222" y="1512168"/>
        <a:ext cx="1981051" cy="1008112"/>
      </dsp:txXfrm>
    </dsp:sp>
    <dsp:sp modelId="{C4EF1137-EF82-409C-A52C-292ADDD4CFBE}">
      <dsp:nvSpPr>
        <dsp:cNvPr id="0" name=""/>
        <dsp:cNvSpPr/>
      </dsp:nvSpPr>
      <dsp:spPr>
        <a:xfrm>
          <a:off x="2948734" y="1134126"/>
          <a:ext cx="252028" cy="25202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62AEBC2-F09E-4FCA-89D3-32A877B9CE78}">
      <dsp:nvSpPr>
        <dsp:cNvPr id="0" name=""/>
        <dsp:cNvSpPr/>
      </dsp:nvSpPr>
      <dsp:spPr>
        <a:xfrm>
          <a:off x="4164326" y="0"/>
          <a:ext cx="1981051" cy="10081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b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Constancia de no inconveniencia emitida por el Departamento de Servicios Escolares </a:t>
          </a:r>
          <a:endParaRPr lang="es-MX" sz="1400" kern="1200" dirty="0"/>
        </a:p>
      </dsp:txBody>
      <dsp:txXfrm>
        <a:off x="4164326" y="0"/>
        <a:ext cx="1981051" cy="1008112"/>
      </dsp:txXfrm>
    </dsp:sp>
    <dsp:sp modelId="{FE575E90-E63A-4D12-A812-52D23EBFBBF3}">
      <dsp:nvSpPr>
        <dsp:cNvPr id="0" name=""/>
        <dsp:cNvSpPr/>
      </dsp:nvSpPr>
      <dsp:spPr>
        <a:xfrm>
          <a:off x="5028837" y="1134126"/>
          <a:ext cx="252028" cy="25202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868BCB6-C1F1-4332-8BD8-165F08A7539C}">
      <dsp:nvSpPr>
        <dsp:cNvPr id="0" name=""/>
        <dsp:cNvSpPr/>
      </dsp:nvSpPr>
      <dsp:spPr>
        <a:xfrm>
          <a:off x="6244430" y="1512168"/>
          <a:ext cx="1981051" cy="10081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t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kern="1200" dirty="0" smtClean="0"/>
            <a:t>Documento probatorio de no adeudo económico, material o equipo con las oficinas, laboratorios y centro de información en la institución </a:t>
          </a:r>
          <a:endParaRPr lang="es-MX" sz="1100" kern="1200" dirty="0"/>
        </a:p>
      </dsp:txBody>
      <dsp:txXfrm>
        <a:off x="6244430" y="1512168"/>
        <a:ext cx="1981051" cy="1008112"/>
      </dsp:txXfrm>
    </dsp:sp>
    <dsp:sp modelId="{318D9CEE-6BD9-4E7D-9B9A-E7B48BCB3ADC}">
      <dsp:nvSpPr>
        <dsp:cNvPr id="0" name=""/>
        <dsp:cNvSpPr/>
      </dsp:nvSpPr>
      <dsp:spPr>
        <a:xfrm>
          <a:off x="7108941" y="1134126"/>
          <a:ext cx="252028" cy="25202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8ED3B1-1FAF-422E-816E-4C2C4158EE8B}">
      <dsp:nvSpPr>
        <dsp:cNvPr id="0" name=""/>
        <dsp:cNvSpPr/>
      </dsp:nvSpPr>
      <dsp:spPr>
        <a:xfrm>
          <a:off x="1578053" y="478066"/>
          <a:ext cx="4111925" cy="4111925"/>
        </a:xfrm>
        <a:prstGeom prst="blockArc">
          <a:avLst>
            <a:gd name="adj1" fmla="val 11599204"/>
            <a:gd name="adj2" fmla="val 17361239"/>
            <a:gd name="adj3" fmla="val 4643"/>
          </a:avLst>
        </a:prstGeom>
        <a:gradFill rotWithShape="0">
          <a:gsLst>
            <a:gs pos="0">
              <a:schemeClr val="dk2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0C7E811D-A1E8-4AE1-B7C3-D8D5D6A1296E}">
      <dsp:nvSpPr>
        <dsp:cNvPr id="0" name=""/>
        <dsp:cNvSpPr/>
      </dsp:nvSpPr>
      <dsp:spPr>
        <a:xfrm>
          <a:off x="1494582" y="745690"/>
          <a:ext cx="4111925" cy="4111925"/>
        </a:xfrm>
        <a:prstGeom prst="blockArc">
          <a:avLst>
            <a:gd name="adj1" fmla="val 7975421"/>
            <a:gd name="adj2" fmla="val 12079485"/>
            <a:gd name="adj3" fmla="val 4643"/>
          </a:avLst>
        </a:prstGeom>
        <a:gradFill rotWithShape="0">
          <a:gsLst>
            <a:gs pos="0">
              <a:schemeClr val="dk2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E3C34EE-AF59-40A8-AC45-59317B739E39}">
      <dsp:nvSpPr>
        <dsp:cNvPr id="0" name=""/>
        <dsp:cNvSpPr/>
      </dsp:nvSpPr>
      <dsp:spPr>
        <a:xfrm>
          <a:off x="2135103" y="2994850"/>
          <a:ext cx="4588581" cy="2522388"/>
        </a:xfrm>
        <a:prstGeom prst="blockArc">
          <a:avLst>
            <a:gd name="adj1" fmla="val 21575269"/>
            <a:gd name="adj2" fmla="val 10775269"/>
            <a:gd name="adj3" fmla="val 4161"/>
          </a:avLst>
        </a:prstGeom>
        <a:gradFill rotWithShape="0">
          <a:gsLst>
            <a:gs pos="0">
              <a:schemeClr val="dk2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93E5DCD5-CA8B-4CC8-877E-BA4EDC8F8375}">
      <dsp:nvSpPr>
        <dsp:cNvPr id="0" name=""/>
        <dsp:cNvSpPr/>
      </dsp:nvSpPr>
      <dsp:spPr>
        <a:xfrm>
          <a:off x="3113289" y="856131"/>
          <a:ext cx="4111925" cy="4111925"/>
        </a:xfrm>
        <a:prstGeom prst="blockArc">
          <a:avLst>
            <a:gd name="adj1" fmla="val 20030849"/>
            <a:gd name="adj2" fmla="val 2483360"/>
            <a:gd name="adj3" fmla="val 4643"/>
          </a:avLst>
        </a:prstGeom>
        <a:gradFill rotWithShape="0">
          <a:gsLst>
            <a:gs pos="0">
              <a:schemeClr val="dk2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FF370ACD-EC1D-4B1A-A423-273BF168AFFA}">
      <dsp:nvSpPr>
        <dsp:cNvPr id="0" name=""/>
        <dsp:cNvSpPr/>
      </dsp:nvSpPr>
      <dsp:spPr>
        <a:xfrm>
          <a:off x="2967298" y="456618"/>
          <a:ext cx="4111925" cy="4111925"/>
        </a:xfrm>
        <a:prstGeom prst="blockArc">
          <a:avLst>
            <a:gd name="adj1" fmla="val 14932621"/>
            <a:gd name="adj2" fmla="val 20760343"/>
            <a:gd name="adj3" fmla="val 4643"/>
          </a:avLst>
        </a:prstGeom>
        <a:gradFill rotWithShape="0">
          <a:gsLst>
            <a:gs pos="0">
              <a:schemeClr val="dk2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10A2441C-180F-4B21-A850-66B20A98128A}">
      <dsp:nvSpPr>
        <dsp:cNvPr id="0" name=""/>
        <dsp:cNvSpPr/>
      </dsp:nvSpPr>
      <dsp:spPr>
        <a:xfrm>
          <a:off x="3600405" y="2088236"/>
          <a:ext cx="1296139" cy="1118561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900" kern="1200" dirty="0" smtClean="0"/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900" kern="1200" dirty="0" smtClean="0"/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900" kern="1200" dirty="0" smtClean="0"/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900" kern="1200" dirty="0" smtClean="0"/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000" b="1" kern="1200" dirty="0" smtClean="0"/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000" b="1" kern="1200" dirty="0" smtClean="0"/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000" b="1" kern="1200" dirty="0" smtClean="0"/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1" kern="1200" dirty="0" smtClean="0"/>
            <a:t>El asesor</a:t>
          </a:r>
          <a:endParaRPr lang="en-US" sz="1200" b="1" kern="1200" dirty="0"/>
        </a:p>
      </dsp:txBody>
      <dsp:txXfrm>
        <a:off x="3790220" y="2252045"/>
        <a:ext cx="916509" cy="790943"/>
      </dsp:txXfrm>
    </dsp:sp>
    <dsp:sp modelId="{A032067D-B78B-4A48-B660-17B13DA163BE}">
      <dsp:nvSpPr>
        <dsp:cNvPr id="0" name=""/>
        <dsp:cNvSpPr/>
      </dsp:nvSpPr>
      <dsp:spPr>
        <a:xfrm>
          <a:off x="2478420" y="-279947"/>
          <a:ext cx="3642263" cy="1838459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1" kern="1200" dirty="0" smtClean="0"/>
            <a:t>Asesora al estudiante en el proyecto, a partir de que cursa la asignatura de formulación y evaluación de proyectos (o su equivalente) o al ser asignado a una tesis o tesina; hasta terminar el proceso de Titulación Integral</a:t>
          </a:r>
          <a:endParaRPr lang="en-US" sz="1200" b="1" kern="1200" dirty="0"/>
        </a:p>
      </dsp:txBody>
      <dsp:txXfrm>
        <a:off x="3011817" y="-10711"/>
        <a:ext cx="2575469" cy="1299987"/>
      </dsp:txXfrm>
    </dsp:sp>
    <dsp:sp modelId="{65EA4B05-73E4-40AE-8BFC-C78FE7AC8B75}">
      <dsp:nvSpPr>
        <dsp:cNvPr id="0" name=""/>
        <dsp:cNvSpPr/>
      </dsp:nvSpPr>
      <dsp:spPr>
        <a:xfrm>
          <a:off x="5446840" y="1107710"/>
          <a:ext cx="3050103" cy="1838459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1" kern="1200" dirty="0" smtClean="0"/>
            <a:t>Sugiere al estudiante mejoras del contenido y/o presentación del proyecto</a:t>
          </a:r>
          <a:endParaRPr lang="en-US" sz="1200" kern="1200" dirty="0"/>
        </a:p>
      </dsp:txBody>
      <dsp:txXfrm>
        <a:off x="5893517" y="1376946"/>
        <a:ext cx="2156749" cy="1299987"/>
      </dsp:txXfrm>
    </dsp:sp>
    <dsp:sp modelId="{6AE760A8-AF8F-4C4B-94DB-57F56D3F09E1}">
      <dsp:nvSpPr>
        <dsp:cNvPr id="0" name=""/>
        <dsp:cNvSpPr/>
      </dsp:nvSpPr>
      <dsp:spPr>
        <a:xfrm>
          <a:off x="5112571" y="3232044"/>
          <a:ext cx="3126654" cy="2015676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1" kern="1200" dirty="0" smtClean="0"/>
            <a:t>Emite visto bueno del informe del proyecto, y lo envía al Departamento Académico o su equivalente en los Institutos Tecnológicos Descentralizados para la designación de los revisores</a:t>
          </a:r>
          <a:endParaRPr lang="en-US" sz="1200" kern="1200" dirty="0"/>
        </a:p>
      </dsp:txBody>
      <dsp:txXfrm>
        <a:off x="5570459" y="3527233"/>
        <a:ext cx="2210878" cy="1425298"/>
      </dsp:txXfrm>
    </dsp:sp>
    <dsp:sp modelId="{80672B9C-B367-4411-B4E6-F3ACB8FFEEA0}">
      <dsp:nvSpPr>
        <dsp:cNvPr id="0" name=""/>
        <dsp:cNvSpPr/>
      </dsp:nvSpPr>
      <dsp:spPr>
        <a:xfrm>
          <a:off x="477346" y="3352976"/>
          <a:ext cx="3411087" cy="1838459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1" kern="1200" dirty="0" smtClean="0"/>
            <a:t>Participa como presidente en el acto protocolario de la Titulación Integral</a:t>
          </a:r>
          <a:endParaRPr lang="en-US" sz="1200" kern="1200" dirty="0"/>
        </a:p>
      </dsp:txBody>
      <dsp:txXfrm>
        <a:off x="976888" y="3622212"/>
        <a:ext cx="2412003" cy="1299987"/>
      </dsp:txXfrm>
    </dsp:sp>
    <dsp:sp modelId="{6E546D59-7021-415F-8DE4-EA1065E7A98C}">
      <dsp:nvSpPr>
        <dsp:cNvPr id="0" name=""/>
        <dsp:cNvSpPr/>
      </dsp:nvSpPr>
      <dsp:spPr>
        <a:xfrm>
          <a:off x="154747" y="1152121"/>
          <a:ext cx="3050117" cy="1838459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1" kern="1200" dirty="0" smtClean="0"/>
            <a:t>Decide en colaboración con el estudiante la estructura y el contenido del informe final considerando las características del tema</a:t>
          </a:r>
          <a:endParaRPr lang="en-US" sz="1200" kern="1200" dirty="0"/>
        </a:p>
      </dsp:txBody>
      <dsp:txXfrm>
        <a:off x="601426" y="1421357"/>
        <a:ext cx="2156759" cy="129998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bList2#1">
  <dgm:title val=""/>
  <dgm:desc val=""/>
  <dgm:catLst>
    <dgm:cat type="list" pri="7000"/>
    <dgm:cat type="convert" pri="1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 dirty="0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9B8C9C-96E7-4695-9D71-F789D94D9E7A}" type="datetimeFigureOut">
              <a:rPr lang="es-MX" smtClean="0"/>
              <a:t>27/05/2013</a:t>
            </a:fld>
            <a:endParaRPr lang="es-MX" dirty="0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 dirty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D20BBD-D7F8-48D2-AF4F-126EC1B179FB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0862019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MX" dirty="0" smtClean="0"/>
              <a:t>** Final</a:t>
            </a:r>
            <a:r>
              <a:rPr lang="es-MX" baseline="0" dirty="0" smtClean="0"/>
              <a:t> del semestre </a:t>
            </a:r>
          </a:p>
          <a:p>
            <a:r>
              <a:rPr lang="es-MX" baseline="0" dirty="0" smtClean="0"/>
              <a:t>Competencia no a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B1DFCE8-DC9A-436E-9C34-26EE54F0C6C5}" type="slidenum">
              <a:rPr lang="es-ES" smtClean="0"/>
              <a:pPr>
                <a:defRPr/>
              </a:pPr>
              <a:t>24</a:t>
            </a:fld>
            <a:endParaRPr lang="es-E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467544" y="2080865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 sz="3600">
                <a:latin typeface="Adobe Caslon Pro Bold" pitchFamily="18" charset="0"/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153344" y="3836640"/>
            <a:ext cx="6400800" cy="1752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  <a:latin typeface="Adobe Caslon Pro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dirty="0" smtClean="0"/>
              <a:t>Haga clic para modificar el estilo de subtítulo del patrón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8829091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41176" y="1254133"/>
            <a:ext cx="787241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241176" y="2468579"/>
            <a:ext cx="7858180" cy="376873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374848" y="6356351"/>
            <a:ext cx="1460848" cy="241001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fld id="{5BA28E99-AEF6-4118-A228-5CBCCBDD7A85}" type="datetimeFigureOut">
              <a:rPr lang="es-ES" smtClean="0"/>
              <a:pPr/>
              <a:t>27/05/2013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041848" y="6356351"/>
            <a:ext cx="1982580" cy="241001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470848" y="6356351"/>
            <a:ext cx="1460848" cy="241001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fld id="{81026D3E-8F2B-4792-BD44-CA339CCB2B6B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1977013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122181" y="1268760"/>
            <a:ext cx="1906203" cy="4968552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241177" y="1268760"/>
            <a:ext cx="5577408" cy="496855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8" name="3 Marcador de fecha"/>
          <p:cNvSpPr>
            <a:spLocks noGrp="1"/>
          </p:cNvSpPr>
          <p:nvPr>
            <p:ph type="dt" sz="half" idx="10"/>
          </p:nvPr>
        </p:nvSpPr>
        <p:spPr>
          <a:xfrm>
            <a:off x="374848" y="6356351"/>
            <a:ext cx="1460848" cy="241001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fld id="{5BA28E99-AEF6-4118-A228-5CBCCBDD7A85}" type="datetimeFigureOut">
              <a:rPr lang="es-ES" smtClean="0"/>
              <a:pPr/>
              <a:t>27/05/2013</a:t>
            </a:fld>
            <a:endParaRPr lang="es-ES" dirty="0"/>
          </a:p>
        </p:txBody>
      </p:sp>
      <p:sp>
        <p:nvSpPr>
          <p:cNvPr id="9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041848" y="6356351"/>
            <a:ext cx="1982580" cy="241001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es-ES" dirty="0"/>
          </a:p>
        </p:txBody>
      </p:sp>
      <p:sp>
        <p:nvSpPr>
          <p:cNvPr id="10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470848" y="6356351"/>
            <a:ext cx="1460848" cy="241001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fld id="{81026D3E-8F2B-4792-BD44-CA339CCB2B6B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0222773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1268760"/>
            <a:ext cx="8208912" cy="11430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2800" b="1"/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536" y="2483206"/>
            <a:ext cx="8208912" cy="391160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8705357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4406900"/>
            <a:ext cx="7772400" cy="1362075"/>
          </a:xfrm>
          <a:prstGeom prst="rect">
            <a:avLst/>
          </a:prstGeom>
        </p:spPr>
        <p:txBody>
          <a:bodyPr anchor="t">
            <a:normAutofit/>
          </a:bodyPr>
          <a:lstStyle>
            <a:lvl1pPr algn="ctr">
              <a:defRPr sz="3200" b="1" cap="all"/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67544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6590608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1071546"/>
            <a:ext cx="7872410" cy="11430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200" b="1">
                <a:solidFill>
                  <a:schemeClr val="tx1"/>
                </a:solidFill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395536" y="2285992"/>
            <a:ext cx="3752848" cy="391160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ES" dirty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38940" y="2285992"/>
            <a:ext cx="3714776" cy="3840171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4788110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1071546"/>
            <a:ext cx="7786742" cy="11430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200"/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95536" y="2357430"/>
            <a:ext cx="3682998" cy="6397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dirty="0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395536" y="3071809"/>
            <a:ext cx="3714776" cy="305435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ES" dirty="0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253188" y="2357430"/>
            <a:ext cx="3929090" cy="6397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dirty="0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253188" y="3071809"/>
            <a:ext cx="3970337" cy="3054353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9277284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00528" y="1493912"/>
            <a:ext cx="7943880" cy="11430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800"/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7221035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979367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03453" y="126876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46725" y="1268760"/>
            <a:ext cx="4643470" cy="505461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E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395536" y="2483206"/>
            <a:ext cx="3008313" cy="384017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dirty="0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30669059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75656" y="5081736"/>
            <a:ext cx="5486400" cy="566738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1800" b="1"/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475656" y="1281243"/>
            <a:ext cx="5486400" cy="37274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475656" y="5648474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2611467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15 Imagen" descr="pleca plata 2.jpg"/>
          <p:cNvPicPr>
            <a:picLocks noChangeAspect="1"/>
          </p:cNvPicPr>
          <p:nvPr userDrawn="1"/>
        </p:nvPicPr>
        <p:blipFill rotWithShape="1">
          <a:blip r:embed="rId13" cstate="print"/>
          <a:srcRect b="32408"/>
          <a:stretch/>
        </p:blipFill>
        <p:spPr>
          <a:xfrm>
            <a:off x="0" y="0"/>
            <a:ext cx="9144000" cy="973777"/>
          </a:xfrm>
          <a:prstGeom prst="rect">
            <a:avLst/>
          </a:prstGeom>
        </p:spPr>
      </p:pic>
      <p:sp>
        <p:nvSpPr>
          <p:cNvPr id="25" name="24 CuadroTexto"/>
          <p:cNvSpPr txBox="1"/>
          <p:nvPr userDrawn="1"/>
        </p:nvSpPr>
        <p:spPr>
          <a:xfrm>
            <a:off x="3929058" y="6500834"/>
            <a:ext cx="107157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800" dirty="0" smtClean="0">
                <a:solidFill>
                  <a:schemeClr val="bg1"/>
                </a:solidFill>
              </a:rPr>
              <a:t>Cd. Madero 2009</a:t>
            </a:r>
            <a:endParaRPr lang="es-ES" sz="800" dirty="0">
              <a:solidFill>
                <a:schemeClr val="bg1"/>
              </a:solidFill>
            </a:endParaRPr>
          </a:p>
        </p:txBody>
      </p:sp>
      <p:cxnSp>
        <p:nvCxnSpPr>
          <p:cNvPr id="28" name="27 Conector recto"/>
          <p:cNvCxnSpPr/>
          <p:nvPr userDrawn="1"/>
        </p:nvCxnSpPr>
        <p:spPr>
          <a:xfrm rot="5400000">
            <a:off x="3643318" y="6715136"/>
            <a:ext cx="285728" cy="158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40 Rectángulo"/>
          <p:cNvSpPr/>
          <p:nvPr userDrawn="1"/>
        </p:nvSpPr>
        <p:spPr>
          <a:xfrm>
            <a:off x="8532440" y="1484784"/>
            <a:ext cx="484748" cy="4320480"/>
          </a:xfrm>
          <a:prstGeom prst="rect">
            <a:avLst/>
          </a:prstGeom>
        </p:spPr>
        <p:txBody>
          <a:bodyPr vert="vert270" wrap="square">
            <a:spAutoFit/>
          </a:bodyPr>
          <a:lstStyle/>
          <a:p>
            <a:pPr algn="r"/>
            <a:r>
              <a:rPr lang="es-MX" sz="1050" b="1" baseline="0" dirty="0" smtClean="0">
                <a:solidFill>
                  <a:schemeClr val="bg1"/>
                </a:solidFill>
              </a:rPr>
              <a:t>Asamblea General Ordinaria del Consejo Nacional de Directores</a:t>
            </a:r>
          </a:p>
          <a:p>
            <a:pPr algn="r"/>
            <a:r>
              <a:rPr lang="es-MX" sz="900" b="1" baseline="0" dirty="0" smtClean="0">
                <a:solidFill>
                  <a:schemeClr val="bg1"/>
                </a:solidFill>
              </a:rPr>
              <a:t>Hermosillo 2010</a:t>
            </a:r>
            <a:endParaRPr lang="es-ES" sz="900" b="1" dirty="0">
              <a:solidFill>
                <a:schemeClr val="bg1"/>
              </a:solidFill>
            </a:endParaRPr>
          </a:p>
        </p:txBody>
      </p:sp>
      <p:grpSp>
        <p:nvGrpSpPr>
          <p:cNvPr id="22" name="21 Grupo"/>
          <p:cNvGrpSpPr/>
          <p:nvPr userDrawn="1"/>
        </p:nvGrpSpPr>
        <p:grpSpPr>
          <a:xfrm rot="5400000">
            <a:off x="5912225" y="3810462"/>
            <a:ext cx="6101305" cy="219454"/>
            <a:chOff x="-108385" y="2811439"/>
            <a:chExt cx="5064566" cy="117474"/>
          </a:xfrm>
        </p:grpSpPr>
        <p:cxnSp>
          <p:nvCxnSpPr>
            <p:cNvPr id="37" name="36 Conector recto"/>
            <p:cNvCxnSpPr/>
            <p:nvPr userDrawn="1"/>
          </p:nvCxnSpPr>
          <p:spPr>
            <a:xfrm rot="16200000">
              <a:off x="2423896" y="337897"/>
              <a:ext cx="0" cy="5064562"/>
            </a:xfrm>
            <a:prstGeom prst="line">
              <a:avLst/>
            </a:prstGeom>
            <a:solidFill>
              <a:srgbClr val="1B416F"/>
            </a:solidFill>
            <a:ln w="3175">
              <a:solidFill>
                <a:srgbClr val="38539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38" name="37 Conector recto"/>
            <p:cNvCxnSpPr/>
            <p:nvPr userDrawn="1"/>
          </p:nvCxnSpPr>
          <p:spPr>
            <a:xfrm rot="16200000" flipH="1">
              <a:off x="2423898" y="279158"/>
              <a:ext cx="1" cy="5064563"/>
            </a:xfrm>
            <a:prstGeom prst="line">
              <a:avLst/>
            </a:prstGeom>
            <a:solidFill>
              <a:srgbClr val="1B416F"/>
            </a:solidFill>
            <a:ln w="3175">
              <a:solidFill>
                <a:srgbClr val="BCAC6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39" name="38 Conector recto"/>
            <p:cNvCxnSpPr/>
            <p:nvPr userDrawn="1"/>
          </p:nvCxnSpPr>
          <p:spPr>
            <a:xfrm rot="16200000" flipH="1">
              <a:off x="2423104" y="395837"/>
              <a:ext cx="1589" cy="5064564"/>
            </a:xfrm>
            <a:prstGeom prst="line">
              <a:avLst/>
            </a:prstGeom>
            <a:solidFill>
              <a:srgbClr val="1B416F"/>
            </a:solidFill>
            <a:ln w="3175">
              <a:solidFill>
                <a:srgbClr val="918F9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pic>
        <p:nvPicPr>
          <p:cNvPr id="14" name="13 Imagen" descr="logo1.png"/>
          <p:cNvPicPr>
            <a:picLocks noChangeAspect="1"/>
          </p:cNvPicPr>
          <p:nvPr userDrawn="1"/>
        </p:nvPicPr>
        <p:blipFill>
          <a:blip r:embed="rId14" cstate="print"/>
          <a:srcRect l="57369"/>
          <a:stretch>
            <a:fillRect/>
          </a:stretch>
        </p:blipFill>
        <p:spPr>
          <a:xfrm>
            <a:off x="0" y="2498451"/>
            <a:ext cx="4214778" cy="4359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91391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MX" sz="4000" dirty="0"/>
              <a:t>Coordinación Sectorial de Promoción de la Calidad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MX" dirty="0"/>
              <a:t>Dirección de Servicios Escolares y Estudiantiles</a:t>
            </a:r>
          </a:p>
        </p:txBody>
      </p:sp>
    </p:spTree>
    <p:extLst>
      <p:ext uri="{BB962C8B-B14F-4D97-AF65-F5344CB8AC3E}">
        <p14:creationId xmlns:p14="http://schemas.microsoft.com/office/powerpoint/2010/main" val="2443329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Ejemplos de misión de Institutos Tecnológicos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MX" dirty="0"/>
              <a:t>Somos una Institución de educación superior tecnológica, formadores integrales de profesionistas emprendedores, </a:t>
            </a:r>
            <a:r>
              <a:rPr lang="es-MX" b="1" dirty="0"/>
              <a:t>capaces de dar respuesta pertinente a las exigencias de la sociedad</a:t>
            </a:r>
            <a:r>
              <a:rPr lang="es-MX" dirty="0"/>
              <a:t>; fomentamos la investigación científica y tecnológica. Ofrecemos capacitación continua de alto nivel e implementamos programas de </a:t>
            </a:r>
            <a:r>
              <a:rPr lang="es-MX" b="1" dirty="0"/>
              <a:t>desarrollo social</a:t>
            </a:r>
            <a:r>
              <a:rPr lang="es-MX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8075405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La búsqueda del……</a:t>
            </a:r>
            <a:endParaRPr lang="es-MX" dirty="0"/>
          </a:p>
        </p:txBody>
      </p:sp>
      <p:sp>
        <p:nvSpPr>
          <p:cNvPr id="6" name="5 Marcador de contenido"/>
          <p:cNvSpPr>
            <a:spLocks noGrp="1"/>
          </p:cNvSpPr>
          <p:nvPr>
            <p:ph sz="half" idx="2"/>
          </p:nvPr>
        </p:nvSpPr>
        <p:spPr>
          <a:xfrm>
            <a:off x="4572000" y="2420888"/>
            <a:ext cx="3714776" cy="1584176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marL="0" indent="0" algn="ctr">
              <a:buNone/>
            </a:pPr>
            <a:r>
              <a:rPr lang="es-MX" sz="4000" dirty="0" smtClean="0"/>
              <a:t>Bien común </a:t>
            </a:r>
            <a:endParaRPr lang="es-MX" sz="4000" dirty="0"/>
          </a:p>
        </p:txBody>
      </p:sp>
      <p:pic>
        <p:nvPicPr>
          <p:cNvPr id="5122" name="Picture 2" descr="http://economiahumanizada.es/wp-content/uploads/2012/10/Manos-entrelazadas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2405111"/>
            <a:ext cx="3752850" cy="3673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www.pnud.org.co/img_upload/61626461626434343535373737353535/unesc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5661248"/>
            <a:ext cx="1643518" cy="1192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s://encrypted-tbn2.gstatic.com/images?q=tbn:ANd9GcRs0ptpV-YWiYfx8uaWATxIUtUvyaxFvcIToefHfT4OPEIN5qx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2198" y="5661248"/>
            <a:ext cx="1776473" cy="998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73" t="10652" r="69663" b="76739"/>
          <a:stretch/>
        </p:blipFill>
        <p:spPr bwMode="auto">
          <a:xfrm>
            <a:off x="5421208" y="4849336"/>
            <a:ext cx="2103120" cy="883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04114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contenido"/>
          <p:cNvSpPr>
            <a:spLocks noGrp="1"/>
          </p:cNvSpPr>
          <p:nvPr>
            <p:ph sz="half" idx="1"/>
          </p:nvPr>
        </p:nvSpPr>
        <p:spPr>
          <a:xfrm>
            <a:off x="755576" y="1628800"/>
            <a:ext cx="5040560" cy="2799192"/>
          </a:xfrm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s-MX" sz="4800" dirty="0" smtClean="0"/>
              <a:t>¿Cómo hacerlo realidad?</a:t>
            </a:r>
            <a:endParaRPr lang="es-MX" sz="4800" dirty="0"/>
          </a:p>
        </p:txBody>
      </p:sp>
      <p:pic>
        <p:nvPicPr>
          <p:cNvPr id="2050" name="Picture 2" descr="http://winningeleven.es/wp-content/uploads/2012/07/interrogacion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4221088"/>
            <a:ext cx="2597121" cy="2231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84082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499992" y="1700808"/>
            <a:ext cx="4104456" cy="2592288"/>
          </a:xfrm>
        </p:spPr>
        <p:txBody>
          <a:bodyPr>
            <a:normAutofit/>
          </a:bodyPr>
          <a:lstStyle/>
          <a:p>
            <a:r>
              <a:rPr lang="es-MX" sz="2800" dirty="0"/>
              <a:t>T</a:t>
            </a:r>
            <a:r>
              <a:rPr lang="es-MX" sz="2800" dirty="0" smtClean="0"/>
              <a:t>res </a:t>
            </a:r>
            <a:r>
              <a:rPr lang="es-MX" sz="2800" dirty="0"/>
              <a:t>dimensiones: </a:t>
            </a:r>
            <a:endParaRPr lang="es-MX" sz="2800" dirty="0" smtClean="0"/>
          </a:p>
          <a:p>
            <a:pPr lvl="1"/>
            <a:r>
              <a:rPr lang="es-MX" sz="2400" dirty="0"/>
              <a:t>F</a:t>
            </a:r>
            <a:r>
              <a:rPr lang="es-MX" sz="2400" dirty="0" smtClean="0"/>
              <a:t>ilosófica</a:t>
            </a:r>
            <a:r>
              <a:rPr lang="es-MX" sz="2400" dirty="0"/>
              <a:t>, </a:t>
            </a:r>
            <a:endParaRPr lang="es-MX" sz="2400" dirty="0" smtClean="0"/>
          </a:p>
          <a:p>
            <a:pPr lvl="1"/>
            <a:r>
              <a:rPr lang="es-MX" sz="2400" dirty="0"/>
              <a:t>A</a:t>
            </a:r>
            <a:r>
              <a:rPr lang="es-MX" sz="2400" dirty="0" smtClean="0"/>
              <a:t>cadémica </a:t>
            </a:r>
            <a:r>
              <a:rPr lang="es-MX" sz="2400" dirty="0"/>
              <a:t>y </a:t>
            </a:r>
            <a:endParaRPr lang="es-MX" sz="2400" dirty="0" smtClean="0"/>
          </a:p>
          <a:p>
            <a:pPr lvl="1"/>
            <a:r>
              <a:rPr lang="es-MX" sz="2400" dirty="0" smtClean="0"/>
              <a:t>Organizacional.</a:t>
            </a:r>
          </a:p>
          <a:p>
            <a:pPr lvl="1"/>
            <a:endParaRPr lang="es-MX" sz="24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050" t="12308" r="25622" b="2637"/>
          <a:stretch/>
        </p:blipFill>
        <p:spPr bwMode="auto">
          <a:xfrm>
            <a:off x="301917" y="1114792"/>
            <a:ext cx="3910043" cy="5482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4716016" y="5157192"/>
            <a:ext cx="3963908" cy="120032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s-MX" sz="2400" dirty="0" smtClean="0"/>
              <a:t>Se </a:t>
            </a:r>
            <a:r>
              <a:rPr lang="es-MX" sz="2400" dirty="0"/>
              <a:t>concibe al ser humano como el principio y final de todas las acciones</a:t>
            </a:r>
          </a:p>
        </p:txBody>
      </p:sp>
    </p:spTree>
    <p:extLst>
      <p:ext uri="{BB962C8B-B14F-4D97-AF65-F5344CB8AC3E}">
        <p14:creationId xmlns:p14="http://schemas.microsoft.com/office/powerpoint/2010/main" val="5779574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Modelo Educativo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 smtClean="0"/>
              <a:t>Formación Integral del </a:t>
            </a:r>
            <a:r>
              <a:rPr lang="es-MX" b="1" dirty="0" smtClean="0"/>
              <a:t>Ser Humano</a:t>
            </a:r>
          </a:p>
          <a:p>
            <a:r>
              <a:rPr lang="es-MX" dirty="0" smtClean="0"/>
              <a:t>Formación </a:t>
            </a:r>
            <a:r>
              <a:rPr lang="es-MX" dirty="0"/>
              <a:t>de buenos </a:t>
            </a:r>
            <a:r>
              <a:rPr lang="es-MX" dirty="0" smtClean="0"/>
              <a:t>ciudadanos, </a:t>
            </a:r>
            <a:r>
              <a:rPr lang="es-MX" dirty="0"/>
              <a:t>h</a:t>
            </a:r>
            <a:r>
              <a:rPr lang="es-MX" dirty="0" smtClean="0"/>
              <a:t>ombres </a:t>
            </a:r>
            <a:r>
              <a:rPr lang="es-MX" dirty="0"/>
              <a:t>íntegros, honestos, con </a:t>
            </a:r>
            <a:r>
              <a:rPr lang="es-MX" b="1" dirty="0"/>
              <a:t>visión social</a:t>
            </a:r>
            <a:r>
              <a:rPr lang="es-MX" dirty="0"/>
              <a:t>, promotores del desarrollo y que den respuesta a las demandas del mercado de trabajo como a la problemática social.</a:t>
            </a:r>
          </a:p>
        </p:txBody>
      </p:sp>
    </p:spTree>
    <p:extLst>
      <p:ext uri="{BB962C8B-B14F-4D97-AF65-F5344CB8AC3E}">
        <p14:creationId xmlns:p14="http://schemas.microsoft.com/office/powerpoint/2010/main" val="7267642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82000034"/>
              </p:ext>
            </p:extLst>
          </p:nvPr>
        </p:nvGraphicFramePr>
        <p:xfrm>
          <a:off x="395288" y="2060848"/>
          <a:ext cx="8208962" cy="2592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Competencias profesionales</a:t>
            </a:r>
            <a:endParaRPr lang="es-MX" dirty="0"/>
          </a:p>
        </p:txBody>
      </p:sp>
      <p:sp>
        <p:nvSpPr>
          <p:cNvPr id="6" name="5 CuadroTexto"/>
          <p:cNvSpPr txBox="1"/>
          <p:nvPr/>
        </p:nvSpPr>
        <p:spPr>
          <a:xfrm>
            <a:off x="2771800" y="4941168"/>
            <a:ext cx="4032448" cy="830997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2400" dirty="0" smtClean="0"/>
              <a:t>Visión Integral del Ser Humano</a:t>
            </a:r>
            <a:endParaRPr lang="es-MX" sz="2400" dirty="0"/>
          </a:p>
        </p:txBody>
      </p:sp>
    </p:spTree>
    <p:extLst>
      <p:ext uri="{BB962C8B-B14F-4D97-AF65-F5344CB8AC3E}">
        <p14:creationId xmlns:p14="http://schemas.microsoft.com/office/powerpoint/2010/main" val="2566443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30" t="16702" r="19531" b="10770"/>
          <a:stretch/>
        </p:blipFill>
        <p:spPr bwMode="auto">
          <a:xfrm>
            <a:off x="1547664" y="1033985"/>
            <a:ext cx="6192688" cy="5523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58490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Competencias profesionales y la misión institucional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536" y="2483207"/>
            <a:ext cx="8208912" cy="2241938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s-MX" dirty="0" smtClean="0"/>
              <a:t>El desarrollo de competencias profesionales coadyuva ala formación de seres humanos íntegros y por lo tanto me permite tener mayor probabilidad de dar cumplimiento al objetivo anhelado el “BIEN COMÚN”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2530781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Consideraciones en la practica docente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MX" dirty="0" smtClean="0"/>
              <a:t>Integrar la formación de actitudes, conocimientos y habilidades procedimentales.</a:t>
            </a:r>
          </a:p>
          <a:p>
            <a:r>
              <a:rPr lang="es-MX" dirty="0" smtClean="0"/>
              <a:t>Evitar la visión de asignaturas aisladas.</a:t>
            </a:r>
          </a:p>
          <a:p>
            <a:r>
              <a:rPr lang="es-MX" dirty="0" smtClean="0"/>
              <a:t>Los contenidos son el medio para el desarrollo de competencias no el FIN.</a:t>
            </a:r>
          </a:p>
          <a:p>
            <a:r>
              <a:rPr lang="es-MX" dirty="0" smtClean="0"/>
              <a:t>Utilizar la evaluación como una herramienta para el desarrollo de las competencias.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1890785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contenido"/>
          <p:cNvSpPr>
            <a:spLocks noGrp="1"/>
          </p:cNvSpPr>
          <p:nvPr>
            <p:ph sz="half" idx="1"/>
          </p:nvPr>
        </p:nvSpPr>
        <p:spPr>
          <a:xfrm>
            <a:off x="755576" y="1628800"/>
            <a:ext cx="5040560" cy="2799192"/>
          </a:xfrm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s-MX" sz="4800" dirty="0" smtClean="0"/>
              <a:t>¿Esto pasa en nuestras aulas?</a:t>
            </a:r>
            <a:endParaRPr lang="es-MX" sz="4800" dirty="0"/>
          </a:p>
        </p:txBody>
      </p:sp>
      <p:pic>
        <p:nvPicPr>
          <p:cNvPr id="2050" name="Picture 2" descr="http://winningeleven.es/wp-content/uploads/2012/07/interrogacion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4221088"/>
            <a:ext cx="2597121" cy="2231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2719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Contenido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 smtClean="0"/>
              <a:t>La dirección de servicios escolares y estudiantiles.</a:t>
            </a:r>
          </a:p>
          <a:p>
            <a:r>
              <a:rPr lang="es-MX" dirty="0" smtClean="0"/>
              <a:t>Evaluación y acreditación de asignaturas y el seguimiento escolar.</a:t>
            </a:r>
          </a:p>
          <a:p>
            <a:r>
              <a:rPr lang="es-MX" dirty="0" smtClean="0"/>
              <a:t>Acreditación de actividades complementarias.</a:t>
            </a:r>
          </a:p>
          <a:p>
            <a:r>
              <a:rPr lang="es-MX" dirty="0" smtClean="0"/>
              <a:t>Titulación integral.</a:t>
            </a:r>
          </a:p>
          <a:p>
            <a:r>
              <a:rPr lang="es-MX" dirty="0" smtClean="0"/>
              <a:t>Comité académico. 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0232794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Como coadyuvar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MX" dirty="0" smtClean="0"/>
              <a:t>Fomentar la contextualización de los contenidos y teorías.</a:t>
            </a:r>
          </a:p>
          <a:p>
            <a:r>
              <a:rPr lang="es-MX" dirty="0" smtClean="0"/>
              <a:t>Considerar los conocimientos previos.</a:t>
            </a:r>
          </a:p>
          <a:p>
            <a:r>
              <a:rPr lang="es-MX" dirty="0" smtClean="0"/>
              <a:t>Aplicación de los conocimientos en la interpretación, argumentación y resolución de problemas.</a:t>
            </a:r>
          </a:p>
          <a:p>
            <a:endParaRPr lang="es-MX" dirty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s-MX" dirty="0" smtClean="0"/>
              <a:t>Desarrollo de competencias docentes.</a:t>
            </a:r>
          </a:p>
          <a:p>
            <a:r>
              <a:rPr lang="es-MX" dirty="0" smtClean="0"/>
              <a:t>La evaluación como medio para el desarrollo de competencias.</a:t>
            </a:r>
          </a:p>
          <a:p>
            <a:r>
              <a:rPr lang="es-MX" dirty="0" smtClean="0"/>
              <a:t>Evaluar actuaciones integrales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7701638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Evaluación de las competencias</a:t>
            </a:r>
            <a:endParaRPr lang="es-MX" dirty="0"/>
          </a:p>
        </p:txBody>
      </p:sp>
      <p:sp>
        <p:nvSpPr>
          <p:cNvPr id="6" name="5 Marcador de contenido"/>
          <p:cNvSpPr>
            <a:spLocks noGrp="1"/>
          </p:cNvSpPr>
          <p:nvPr>
            <p:ph idx="1"/>
          </p:nvPr>
        </p:nvSpPr>
        <p:spPr>
          <a:xfrm>
            <a:off x="395536" y="2483207"/>
            <a:ext cx="8208912" cy="1521858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0" indent="0">
              <a:buNone/>
            </a:pPr>
            <a:r>
              <a:rPr lang="es-MX" dirty="0" smtClean="0"/>
              <a:t>Valoración del desempeño del saber ser, el saber hacer y el saber conocer y su interrelación, considerando criterios y evidencias.</a:t>
            </a:r>
            <a:endParaRPr lang="es-MX" dirty="0"/>
          </a:p>
        </p:txBody>
      </p:sp>
      <p:sp>
        <p:nvSpPr>
          <p:cNvPr id="7" name="6 CuadroTexto"/>
          <p:cNvSpPr txBox="1"/>
          <p:nvPr/>
        </p:nvSpPr>
        <p:spPr>
          <a:xfrm>
            <a:off x="395536" y="4509120"/>
            <a:ext cx="81369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s-MX" sz="2000" dirty="0" smtClean="0"/>
              <a:t>Criterios acordados por catedrático y estudiantes.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MX" sz="2000" dirty="0" smtClean="0"/>
              <a:t>Evidencias pertinentes obtenidas desde el aprendizaje a partir de la realización de actividades contextualizadas.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MX" sz="2000" dirty="0" smtClean="0"/>
              <a:t>Retroalimentación oportuna a los estudiantes</a:t>
            </a:r>
            <a:endParaRPr lang="es-MX" sz="2000" dirty="0"/>
          </a:p>
        </p:txBody>
      </p:sp>
    </p:spTree>
    <p:extLst>
      <p:ext uri="{BB962C8B-B14F-4D97-AF65-F5344CB8AC3E}">
        <p14:creationId xmlns:p14="http://schemas.microsoft.com/office/powerpoint/2010/main" val="28537174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/>
          <a:lstStyle/>
          <a:p>
            <a:r>
              <a:rPr lang="es-MX" dirty="0" smtClean="0"/>
              <a:t>Lineamiento para la evaluación y acreditación de asignaturas</a:t>
            </a:r>
            <a:endParaRPr lang="es-MX" dirty="0"/>
          </a:p>
        </p:txBody>
      </p:sp>
      <p:sp>
        <p:nvSpPr>
          <p:cNvPr id="4" name="2 Marcador de contenido"/>
          <p:cNvSpPr txBox="1">
            <a:spLocks/>
          </p:cNvSpPr>
          <p:nvPr/>
        </p:nvSpPr>
        <p:spPr>
          <a:xfrm>
            <a:off x="539552" y="4581128"/>
            <a:ext cx="8208912" cy="14498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/>
                </a:solidFill>
                <a:latin typeface="Adobe Caslon Pro" pitchFamily="18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MX" dirty="0">
                <a:latin typeface="+mn-lt"/>
              </a:rPr>
              <a:t>La evaluación de las competencias es un proceso integral, permanente</a:t>
            </a:r>
            <a:r>
              <a:rPr lang="es-MX" dirty="0" smtClean="0">
                <a:latin typeface="+mn-lt"/>
              </a:rPr>
              <a:t>, sistemático </a:t>
            </a:r>
            <a:r>
              <a:rPr lang="es-MX" dirty="0">
                <a:latin typeface="+mn-lt"/>
              </a:rPr>
              <a:t>y objetivo, en el que son corresponsables el estudiante y el docente.</a:t>
            </a:r>
            <a:endParaRPr lang="es-MX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329273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Lineamiento para la evaluación y acreditación de asignaturas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536" y="2483206"/>
            <a:ext cx="8208912" cy="3754105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s-MX" dirty="0" smtClean="0"/>
              <a:t>…</a:t>
            </a:r>
            <a:r>
              <a:rPr lang="es-MX" dirty="0"/>
              <a:t>d</a:t>
            </a:r>
            <a:r>
              <a:rPr lang="es-MX" dirty="0" smtClean="0"/>
              <a:t>ebe </a:t>
            </a:r>
            <a:r>
              <a:rPr lang="es-MX" dirty="0"/>
              <a:t>considerar la integración de información </a:t>
            </a:r>
            <a:r>
              <a:rPr lang="es-MX" b="1" dirty="0" smtClean="0"/>
              <a:t>cuantitativa </a:t>
            </a:r>
            <a:r>
              <a:rPr lang="es-MX" b="1" dirty="0"/>
              <a:t>y cualitativa</a:t>
            </a:r>
            <a:r>
              <a:rPr lang="es-MX" dirty="0"/>
              <a:t>, así </a:t>
            </a:r>
            <a:r>
              <a:rPr lang="es-MX" dirty="0" smtClean="0"/>
              <a:t>como los </a:t>
            </a:r>
            <a:r>
              <a:rPr lang="es-MX" dirty="0"/>
              <a:t>diferentes tipos y formas de la evaluación y la </a:t>
            </a:r>
            <a:r>
              <a:rPr lang="es-MX" b="1" dirty="0"/>
              <a:t>diversidad de instrumentos</a:t>
            </a:r>
            <a:r>
              <a:rPr lang="es-MX" dirty="0"/>
              <a:t>.</a:t>
            </a:r>
            <a:endParaRPr lang="es-MX" dirty="0" smtClean="0"/>
          </a:p>
          <a:p>
            <a:pPr marL="0" indent="0">
              <a:buNone/>
            </a:pPr>
            <a:endParaRPr lang="es-MX" dirty="0"/>
          </a:p>
          <a:p>
            <a:pPr marL="0" indent="0">
              <a:buNone/>
            </a:pPr>
            <a:r>
              <a:rPr lang="es-MX" dirty="0" smtClean="0"/>
              <a:t>…..es </a:t>
            </a:r>
            <a:r>
              <a:rPr lang="es-MX" dirty="0"/>
              <a:t>un proceso que permite generar, recabar, analizar, integrar </a:t>
            </a:r>
            <a:r>
              <a:rPr lang="es-MX" dirty="0" smtClean="0"/>
              <a:t>y presentar </a:t>
            </a:r>
            <a:r>
              <a:rPr lang="es-MX" dirty="0"/>
              <a:t>evidencias, para valorar la medida en que se han alcanzado </a:t>
            </a:r>
            <a:r>
              <a:rPr lang="es-MX" dirty="0" smtClean="0"/>
              <a:t>los objetivos </a:t>
            </a:r>
            <a:r>
              <a:rPr lang="es-MX" dirty="0"/>
              <a:t>propuestos, de tal manera que los responsables del proceso </a:t>
            </a:r>
            <a:r>
              <a:rPr lang="es-MX" dirty="0" smtClean="0"/>
              <a:t>puedan </a:t>
            </a:r>
            <a:r>
              <a:rPr lang="es-MX" b="1" dirty="0" smtClean="0"/>
              <a:t>tomar </a:t>
            </a:r>
            <a:r>
              <a:rPr lang="es-MX" b="1" dirty="0"/>
              <a:t>decisiones oportunas </a:t>
            </a:r>
            <a:r>
              <a:rPr lang="es-MX" dirty="0"/>
              <a:t>en busca de una mejora </a:t>
            </a:r>
            <a:r>
              <a:rPr lang="es-MX" dirty="0" smtClean="0"/>
              <a:t>permanente.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56490976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>
          <a:xfrm>
            <a:off x="395536" y="1061864"/>
            <a:ext cx="8208912" cy="1143000"/>
          </a:xfrm>
        </p:spPr>
        <p:txBody>
          <a:bodyPr/>
          <a:lstStyle/>
          <a:p>
            <a:r>
              <a:rPr lang="es-MX" b="1" dirty="0"/>
              <a:t>Lineamiento para la Evaluación y</a:t>
            </a:r>
            <a:br>
              <a:rPr lang="es-MX" b="1" dirty="0"/>
            </a:br>
            <a:r>
              <a:rPr lang="es-MX" b="1" dirty="0"/>
              <a:t>Acreditación de Asignaturas</a:t>
            </a:r>
            <a:r>
              <a:rPr lang="es-MX" dirty="0" smtClean="0"/>
              <a:t>.</a:t>
            </a:r>
            <a:endParaRPr lang="es-ES" dirty="0"/>
          </a:p>
        </p:txBody>
      </p:sp>
      <p:sp>
        <p:nvSpPr>
          <p:cNvPr id="6" name="5 Marcador de contenido"/>
          <p:cNvSpPr>
            <a:spLocks noGrp="1"/>
          </p:cNvSpPr>
          <p:nvPr>
            <p:ph idx="1"/>
          </p:nvPr>
        </p:nvSpPr>
        <p:spPr>
          <a:xfrm>
            <a:off x="35496" y="2915254"/>
            <a:ext cx="7715304" cy="3911609"/>
          </a:xfrm>
        </p:spPr>
        <p:txBody>
          <a:bodyPr/>
          <a:lstStyle/>
          <a:p>
            <a:r>
              <a:rPr lang="es-MX" dirty="0" smtClean="0"/>
              <a:t>Oportunidades</a:t>
            </a:r>
          </a:p>
          <a:p>
            <a:pPr lvl="1"/>
            <a:r>
              <a:rPr lang="es-MX" dirty="0" smtClean="0"/>
              <a:t>Curso Ordinario.</a:t>
            </a:r>
          </a:p>
          <a:p>
            <a:pPr lvl="1"/>
            <a:r>
              <a:rPr lang="es-MX" dirty="0" smtClean="0"/>
              <a:t>Curso de repetición.</a:t>
            </a:r>
          </a:p>
          <a:p>
            <a:pPr lvl="1"/>
            <a:r>
              <a:rPr lang="es-MX" dirty="0" smtClean="0"/>
              <a:t>Curso Especial.</a:t>
            </a:r>
          </a:p>
          <a:p>
            <a:pPr lvl="1"/>
            <a:r>
              <a:rPr lang="es-MX" dirty="0" smtClean="0"/>
              <a:t>Curso Global</a:t>
            </a:r>
          </a:p>
          <a:p>
            <a:r>
              <a:rPr lang="es-MX" dirty="0" smtClean="0"/>
              <a:t>Escala de calificación  (0-100, </a:t>
            </a:r>
            <a:r>
              <a:rPr lang="es-MX" dirty="0" smtClean="0"/>
              <a:t>NA</a:t>
            </a:r>
            <a:r>
              <a:rPr lang="es-MX" sz="1200" dirty="0" smtClean="0"/>
              <a:t>(Competencia no alcanzada)</a:t>
            </a:r>
            <a:r>
              <a:rPr lang="es-MX" dirty="0" smtClean="0"/>
              <a:t>)</a:t>
            </a:r>
          </a:p>
          <a:p>
            <a:r>
              <a:rPr lang="es-MX" dirty="0" smtClean="0"/>
              <a:t>Niveles de desempeño de las </a:t>
            </a:r>
            <a:r>
              <a:rPr lang="es-MX" dirty="0" smtClean="0"/>
              <a:t>competencias</a:t>
            </a:r>
            <a:r>
              <a:rPr lang="es-MX" dirty="0"/>
              <a:t> </a:t>
            </a:r>
            <a:r>
              <a:rPr lang="es-MX" dirty="0" smtClean="0"/>
              <a:t>(excelente, notable, bueno y suficiente)</a:t>
            </a:r>
            <a:endParaRPr lang="es-MX" dirty="0" smtClean="0"/>
          </a:p>
          <a:p>
            <a:pPr lvl="1"/>
            <a:endParaRPr lang="es-MX" dirty="0" smtClean="0"/>
          </a:p>
          <a:p>
            <a:endParaRPr lang="es-ES" dirty="0"/>
          </a:p>
        </p:txBody>
      </p:sp>
      <p:graphicFrame>
        <p:nvGraphicFramePr>
          <p:cNvPr id="7" name="6 Diagrama"/>
          <p:cNvGraphicFramePr/>
          <p:nvPr>
            <p:extLst>
              <p:ext uri="{D42A27DB-BD31-4B8C-83A1-F6EECF244321}">
                <p14:modId xmlns:p14="http://schemas.microsoft.com/office/powerpoint/2010/main" val="2320754833"/>
              </p:ext>
            </p:extLst>
          </p:nvPr>
        </p:nvGraphicFramePr>
        <p:xfrm>
          <a:off x="4211960" y="1340768"/>
          <a:ext cx="4608512" cy="42484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347529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contenido"/>
          <p:cNvSpPr>
            <a:spLocks noGrp="1"/>
          </p:cNvSpPr>
          <p:nvPr>
            <p:ph sz="half" idx="1"/>
          </p:nvPr>
        </p:nvSpPr>
        <p:spPr>
          <a:xfrm>
            <a:off x="755576" y="1628800"/>
            <a:ext cx="5688632" cy="3240360"/>
          </a:xfrm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 anchor="ctr">
            <a:normAutofit fontScale="85000" lnSpcReduction="20000"/>
          </a:bodyPr>
          <a:lstStyle/>
          <a:p>
            <a:pPr marL="0" indent="0" algn="ctr">
              <a:buNone/>
            </a:pPr>
            <a:r>
              <a:rPr lang="es-MX" sz="4800" dirty="0" smtClean="0"/>
              <a:t>Si se ejecutará el lineamiento ¿Tendríamos la problemática de reprobación que tenemos ?</a:t>
            </a:r>
            <a:endParaRPr lang="es-MX" sz="4800" dirty="0"/>
          </a:p>
        </p:txBody>
      </p:sp>
      <p:pic>
        <p:nvPicPr>
          <p:cNvPr id="2050" name="Picture 2" descr="http://winningeleven.es/wp-content/uploads/2012/07/interrogacion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4221088"/>
            <a:ext cx="2597121" cy="2231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566771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536" y="1196752"/>
            <a:ext cx="4464496" cy="1665874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 anchor="ctr"/>
          <a:lstStyle/>
          <a:p>
            <a:pPr marL="0" indent="0" algn="ctr">
              <a:buNone/>
            </a:pPr>
            <a:r>
              <a:rPr lang="es-MX" b="1" dirty="0"/>
              <a:t>B</a:t>
            </a:r>
            <a:r>
              <a:rPr lang="es-MX" b="1" dirty="0" smtClean="0"/>
              <a:t>aja </a:t>
            </a:r>
            <a:r>
              <a:rPr lang="es-MX" b="1" dirty="0"/>
              <a:t>definitiva de los Institutos Tecnológicos</a:t>
            </a:r>
            <a:endParaRPr lang="es-MX" dirty="0"/>
          </a:p>
        </p:txBody>
      </p:sp>
      <p:sp>
        <p:nvSpPr>
          <p:cNvPr id="4" name="2 Marcador de contenido"/>
          <p:cNvSpPr txBox="1">
            <a:spLocks/>
          </p:cNvSpPr>
          <p:nvPr/>
        </p:nvSpPr>
        <p:spPr>
          <a:xfrm>
            <a:off x="3995936" y="4005064"/>
            <a:ext cx="4464496" cy="166587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s-MX" b="1" dirty="0" smtClean="0"/>
              <a:t>Una utopía 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04175304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1255273"/>
            <a:ext cx="7872410" cy="1143000"/>
          </a:xfrm>
        </p:spPr>
        <p:txBody>
          <a:bodyPr/>
          <a:lstStyle/>
          <a:p>
            <a:r>
              <a:rPr lang="es-MX" sz="2800" dirty="0" smtClean="0"/>
              <a:t>Seguimiento escolar por los departamentos de Servicios Escolares</a:t>
            </a:r>
            <a:endParaRPr lang="es-ES" sz="2800" dirty="0"/>
          </a:p>
        </p:txBody>
      </p:sp>
      <p:graphicFrame>
        <p:nvGraphicFramePr>
          <p:cNvPr id="6" name="5 Marcador de contenido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921196261"/>
              </p:ext>
            </p:extLst>
          </p:nvPr>
        </p:nvGraphicFramePr>
        <p:xfrm>
          <a:off x="899592" y="2203871"/>
          <a:ext cx="7281813" cy="40334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07210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ctrTitle"/>
          </p:nvPr>
        </p:nvSpPr>
        <p:spPr>
          <a:xfrm>
            <a:off x="467544" y="2080865"/>
            <a:ext cx="7772400" cy="1852191"/>
          </a:xfr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s-MX" dirty="0"/>
              <a:t>Acreditación de actividades complementarias</a:t>
            </a:r>
          </a:p>
        </p:txBody>
      </p:sp>
      <p:sp>
        <p:nvSpPr>
          <p:cNvPr id="6" name="5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49561883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Actividades complementarias.</a:t>
            </a:r>
            <a:r>
              <a:rPr lang="es-MX" dirty="0"/>
              <a:t/>
            </a:r>
            <a:br>
              <a:rPr lang="es-MX" dirty="0"/>
            </a:b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536" y="2483207"/>
            <a:ext cx="8208912" cy="1953905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es-MX" dirty="0" smtClean="0"/>
              <a:t>Son </a:t>
            </a:r>
            <a:r>
              <a:rPr lang="es-MX" dirty="0"/>
              <a:t>todas aquellas actividades que realiza el estudiante en beneficio de su formación integral con el objetivo de complementar sus competencias profesionales.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4434864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Dirección de Servicios Escolares :</a:t>
            </a:r>
            <a:endParaRPr lang="es-ES" dirty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s-MX" dirty="0" smtClean="0">
                <a:solidFill>
                  <a:schemeClr val="tx1"/>
                </a:solidFill>
              </a:rPr>
              <a:t>Certificación y autenticación de Documentos Oficiales</a:t>
            </a:r>
          </a:p>
          <a:p>
            <a:r>
              <a:rPr lang="es-MX" dirty="0" smtClean="0">
                <a:solidFill>
                  <a:schemeClr val="tx1"/>
                </a:solidFill>
              </a:rPr>
              <a:t>Control de Formatos Oficiales</a:t>
            </a:r>
          </a:p>
          <a:p>
            <a:r>
              <a:rPr lang="es-MX" dirty="0" smtClean="0">
                <a:solidFill>
                  <a:schemeClr val="tx1"/>
                </a:solidFill>
              </a:rPr>
              <a:t>Registro de libros oficiales</a:t>
            </a:r>
          </a:p>
          <a:p>
            <a:r>
              <a:rPr lang="es-MX" dirty="0" smtClean="0">
                <a:solidFill>
                  <a:schemeClr val="tx1"/>
                </a:solidFill>
              </a:rPr>
              <a:t>Registro de Títulos y expedición de cedulas</a:t>
            </a: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5" name="4 Marcador de contenido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s-MX" b="1" dirty="0" smtClean="0">
                <a:solidFill>
                  <a:schemeClr val="tx1"/>
                </a:solidFill>
              </a:rPr>
              <a:t>Registro de planes de estudios ante la DGP</a:t>
            </a:r>
          </a:p>
          <a:p>
            <a:r>
              <a:rPr lang="es-MX" dirty="0" smtClean="0">
                <a:solidFill>
                  <a:schemeClr val="tx1"/>
                </a:solidFill>
              </a:rPr>
              <a:t>Registro de firmas de jefes de escolares y directores ante DGP y Jurídico</a:t>
            </a:r>
          </a:p>
          <a:p>
            <a:r>
              <a:rPr lang="es-MX" b="1" dirty="0" smtClean="0">
                <a:solidFill>
                  <a:schemeClr val="tx1"/>
                </a:solidFill>
              </a:rPr>
              <a:t>Revalidaciones de estudios</a:t>
            </a:r>
            <a:endParaRPr lang="es-E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2051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Actividades complementarias</a:t>
            </a:r>
            <a:r>
              <a:rPr lang="es-MX" dirty="0" smtClean="0"/>
              <a:t>.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536" y="2483207"/>
            <a:ext cx="8208912" cy="216993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es-MX" dirty="0"/>
              <a:t>Las actividades complementarias serán propuestas por los </a:t>
            </a:r>
            <a:r>
              <a:rPr lang="es-MX" dirty="0" smtClean="0"/>
              <a:t>departamentos involucrados </a:t>
            </a:r>
            <a:r>
              <a:rPr lang="es-MX" dirty="0"/>
              <a:t>ante el Comité Académico quién validará y presentará </a:t>
            </a:r>
            <a:r>
              <a:rPr lang="es-MX" dirty="0" smtClean="0"/>
              <a:t>como recomendación </a:t>
            </a:r>
            <a:r>
              <a:rPr lang="es-MX" dirty="0"/>
              <a:t>al Director del plantel para su autorización</a:t>
            </a:r>
          </a:p>
        </p:txBody>
      </p:sp>
    </p:spTree>
    <p:extLst>
      <p:ext uri="{BB962C8B-B14F-4D97-AF65-F5344CB8AC3E}">
        <p14:creationId xmlns:p14="http://schemas.microsoft.com/office/powerpoint/2010/main" val="315408987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Actividades complementarias.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536" y="2132856"/>
            <a:ext cx="8208912" cy="3911609"/>
          </a:xfrm>
        </p:spPr>
        <p:txBody>
          <a:bodyPr/>
          <a:lstStyle/>
          <a:p>
            <a:endParaRPr lang="es-MX" dirty="0"/>
          </a:p>
          <a:p>
            <a:r>
              <a:rPr lang="es-MX" dirty="0"/>
              <a:t>El Jefe de Departamento correspondiente designará al </a:t>
            </a:r>
            <a:r>
              <a:rPr lang="es-MX" b="1" dirty="0"/>
              <a:t>profesor responsable </a:t>
            </a:r>
            <a:r>
              <a:rPr lang="es-MX" dirty="0"/>
              <a:t>de llevar a cabo la actividad complementaria, quién </a:t>
            </a:r>
            <a:r>
              <a:rPr lang="es-MX" b="1" dirty="0"/>
              <a:t>determinará la forma de evaluar</a:t>
            </a:r>
            <a:r>
              <a:rPr lang="es-MX" dirty="0"/>
              <a:t> y de confirmar que el estudiante adquiera las competencias necesarias para la formación integral. </a:t>
            </a:r>
          </a:p>
          <a:p>
            <a:r>
              <a:rPr lang="es-MX" dirty="0" smtClean="0"/>
              <a:t>El </a:t>
            </a:r>
            <a:r>
              <a:rPr lang="es-MX" dirty="0"/>
              <a:t>Departamento de Servicios Escolares será el responsable de llevar el control de las actividades complementarias en el </a:t>
            </a:r>
            <a:r>
              <a:rPr lang="es-MX" b="1" dirty="0"/>
              <a:t>expediente del estudiante</a:t>
            </a:r>
            <a:r>
              <a:rPr lang="es-MX" dirty="0"/>
              <a:t>. </a:t>
            </a: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44920147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ctrTitle"/>
          </p:nvPr>
        </p:nvSpPr>
        <p:spPr>
          <a:xfrm>
            <a:off x="467544" y="2080865"/>
            <a:ext cx="7772400" cy="1852191"/>
          </a:xfr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s-MX" dirty="0"/>
              <a:t>Titulación integral</a:t>
            </a:r>
          </a:p>
        </p:txBody>
      </p:sp>
      <p:sp>
        <p:nvSpPr>
          <p:cNvPr id="6" name="5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20413632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10 Diagrama"/>
          <p:cNvGraphicFramePr/>
          <p:nvPr>
            <p:extLst>
              <p:ext uri="{D42A27DB-BD31-4B8C-83A1-F6EECF244321}">
                <p14:modId xmlns:p14="http://schemas.microsoft.com/office/powerpoint/2010/main" val="2870644268"/>
              </p:ext>
            </p:extLst>
          </p:nvPr>
        </p:nvGraphicFramePr>
        <p:xfrm>
          <a:off x="0" y="2852936"/>
          <a:ext cx="9144000" cy="2520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1 Título"/>
          <p:cNvSpPr txBox="1">
            <a:spLocks/>
          </p:cNvSpPr>
          <p:nvPr/>
        </p:nvSpPr>
        <p:spPr>
          <a:xfrm>
            <a:off x="395536" y="980728"/>
            <a:ext cx="8208912" cy="1143000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Adobe Caslon Pro Bold" pitchFamily="18" charset="0"/>
                <a:ea typeface="+mj-ea"/>
                <a:cs typeface="+mj-cs"/>
              </a:defRPr>
            </a:lvl1pPr>
          </a:lstStyle>
          <a:p>
            <a:r>
              <a:rPr lang="es-MX" dirty="0" smtClean="0"/>
              <a:t>Requisitos titulación integral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0829791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19 Diagrama"/>
          <p:cNvGraphicFramePr/>
          <p:nvPr>
            <p:extLst>
              <p:ext uri="{D42A27DB-BD31-4B8C-83A1-F6EECF244321}">
                <p14:modId xmlns:p14="http://schemas.microsoft.com/office/powerpoint/2010/main" val="1867128542"/>
              </p:ext>
            </p:extLst>
          </p:nvPr>
        </p:nvGraphicFramePr>
        <p:xfrm>
          <a:off x="395536" y="1340768"/>
          <a:ext cx="8496944" cy="50001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516084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Titulación integral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536" y="2483206"/>
            <a:ext cx="8208912" cy="2818001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es-MX" sz="2800" dirty="0" smtClean="0"/>
              <a:t>El estudiante:</a:t>
            </a:r>
          </a:p>
          <a:p>
            <a:pPr marL="400050" lvl="1" indent="0">
              <a:buNone/>
            </a:pPr>
            <a:r>
              <a:rPr lang="es-MX" sz="2400" dirty="0" smtClean="0"/>
              <a:t>Debe </a:t>
            </a:r>
            <a:r>
              <a:rPr lang="es-MX" sz="2400" dirty="0"/>
              <a:t>elaborar un proyecto acorde a su perfil profesional mediante </a:t>
            </a:r>
            <a:r>
              <a:rPr lang="es-MX" sz="2400" dirty="0" smtClean="0"/>
              <a:t>el informe </a:t>
            </a:r>
            <a:r>
              <a:rPr lang="es-MX" sz="2400" dirty="0"/>
              <a:t>técnico de residencia profesional, proyecto de </a:t>
            </a:r>
            <a:r>
              <a:rPr lang="es-MX" sz="2400" dirty="0" smtClean="0"/>
              <a:t>innovación tecnológica</a:t>
            </a:r>
            <a:r>
              <a:rPr lang="es-MX" sz="2400" dirty="0"/>
              <a:t>, proyecto de investigación, informe de estancia, </a:t>
            </a:r>
            <a:r>
              <a:rPr lang="es-MX" sz="2400" dirty="0" smtClean="0"/>
              <a:t>tesis, tesina</a:t>
            </a:r>
            <a:r>
              <a:rPr lang="es-MX" sz="2400" dirty="0"/>
              <a:t>, entre otros.</a:t>
            </a:r>
          </a:p>
        </p:txBody>
      </p:sp>
    </p:spTree>
    <p:extLst>
      <p:ext uri="{BB962C8B-B14F-4D97-AF65-F5344CB8AC3E}">
        <p14:creationId xmlns:p14="http://schemas.microsoft.com/office/powerpoint/2010/main" val="374581632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Retos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 smtClean="0"/>
              <a:t>Cambio de concepción de nuestros compañeros catedráticos.</a:t>
            </a:r>
          </a:p>
          <a:p>
            <a:r>
              <a:rPr lang="es-MX" dirty="0" smtClean="0"/>
              <a:t>El catedrático de las asignaturas de formulación de proyecto y las subsecuentes debe de ser un intermediario con la academia, así como con amplia experiencia investigativa.</a:t>
            </a:r>
          </a:p>
          <a:p>
            <a:r>
              <a:rPr lang="es-MX" dirty="0" smtClean="0"/>
              <a:t>Trabajo de la academia  para contar con líneas de investigación y un banco de proyectos</a:t>
            </a: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2181491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512" y="1334447"/>
            <a:ext cx="4392488" cy="1143000"/>
          </a:xfrm>
        </p:spPr>
        <p:txBody>
          <a:bodyPr/>
          <a:lstStyle/>
          <a:p>
            <a:r>
              <a:rPr lang="es-MX" dirty="0"/>
              <a:t>Acto protocolario de la Titulación integral</a:t>
            </a:r>
            <a:endParaRPr lang="es-MX" dirty="0"/>
          </a:p>
        </p:txBody>
      </p:sp>
      <p:pic>
        <p:nvPicPr>
          <p:cNvPr id="8194" name="Picture 2" descr="http://www.cuc.udg.mx/sites/default/files/titulac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196752"/>
            <a:ext cx="3810000" cy="2656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s://encrypted-tbn1.gstatic.com/images?q=tbn:ANd9GcRHdn_2x6egxYtnL3lB4rqHNvTnuBwxMNBFhTSJmlNQJdLlpSB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486576"/>
            <a:ext cx="4320480" cy="1366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611560" y="4221088"/>
            <a:ext cx="827449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dirty="0" smtClean="0"/>
              <a:t>Se deberá asentar el acto protocolario en el Libro de Constancias de Exención de Examen Profesional, indicando la opción. (Circular 09/2008)</a:t>
            </a:r>
          </a:p>
          <a:p>
            <a:endParaRPr lang="es-MX" sz="2000" dirty="0"/>
          </a:p>
          <a:p>
            <a:r>
              <a:rPr lang="es-MX" sz="2000" dirty="0" smtClean="0"/>
              <a:t>Ejemplo:</a:t>
            </a:r>
          </a:p>
          <a:p>
            <a:r>
              <a:rPr lang="es-MX" sz="2000" dirty="0" smtClean="0"/>
              <a:t>……… cumplió satisfactoriamente con lo estipulado en la opción: </a:t>
            </a:r>
            <a:r>
              <a:rPr lang="es-MX" sz="2000" u="sng" dirty="0" smtClean="0"/>
              <a:t>Titulación Integral, presentando el proyecto ………………</a:t>
            </a:r>
            <a:endParaRPr lang="es-MX" sz="2000" dirty="0"/>
          </a:p>
        </p:txBody>
      </p:sp>
    </p:spTree>
    <p:extLst>
      <p:ext uri="{BB962C8B-B14F-4D97-AF65-F5344CB8AC3E}">
        <p14:creationId xmlns:p14="http://schemas.microsoft.com/office/powerpoint/2010/main" val="402860772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sz="6600" dirty="0" smtClean="0"/>
              <a:t>Comité académico</a:t>
            </a:r>
            <a:endParaRPr lang="es-MX" sz="6600" dirty="0"/>
          </a:p>
        </p:txBody>
      </p:sp>
      <p:sp>
        <p:nvSpPr>
          <p:cNvPr id="4" name="2 Marcador de contenido"/>
          <p:cNvSpPr>
            <a:spLocks noGrp="1"/>
          </p:cNvSpPr>
          <p:nvPr>
            <p:ph idx="1"/>
          </p:nvPr>
        </p:nvSpPr>
        <p:spPr/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s-MX" sz="3600" b="1" dirty="0" smtClean="0"/>
              <a:t>“Valorar la pertinencia de recomendar dispensa a la normatividad vigente, en base a un análisis consensuado por los miembros” </a:t>
            </a:r>
            <a:endParaRPr lang="es-ES" sz="3600" b="1" dirty="0"/>
          </a:p>
        </p:txBody>
      </p:sp>
    </p:spTree>
    <p:extLst>
      <p:ext uri="{BB962C8B-B14F-4D97-AF65-F5344CB8AC3E}">
        <p14:creationId xmlns:p14="http://schemas.microsoft.com/office/powerpoint/2010/main" val="165794039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sz="3600" dirty="0" smtClean="0"/>
              <a:t>Gracias por su atención.</a:t>
            </a:r>
            <a:endParaRPr lang="es-MX" sz="36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s-MX" sz="3200" dirty="0" smtClean="0"/>
              <a:t>Juan José González Moreno</a:t>
            </a:r>
          </a:p>
          <a:p>
            <a:pPr marL="0" indent="0" algn="ctr">
              <a:buNone/>
            </a:pPr>
            <a:r>
              <a:rPr lang="es-MX" sz="3200" dirty="0" smtClean="0"/>
              <a:t>juanjo@sep.gob.mx</a:t>
            </a:r>
            <a:endParaRPr lang="es-MX" sz="3200" dirty="0"/>
          </a:p>
        </p:txBody>
      </p:sp>
    </p:spTree>
    <p:extLst>
      <p:ext uri="{BB962C8B-B14F-4D97-AF65-F5344CB8AC3E}">
        <p14:creationId xmlns:p14="http://schemas.microsoft.com/office/powerpoint/2010/main" val="28199725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dirty="0" smtClean="0"/>
              <a:t>Los Departamento de Servicios Escolares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s-ES" dirty="0" smtClean="0"/>
              <a:t>Son los que se encargan de certificar y gestionar el avance académico de los estudiantes siguiendo la normatividad vigente, dando con ello legalidad a los documentos que respaldan los estudios realizados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750495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Los Departamento de Servicios Escolares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half" idx="1"/>
          </p:nvPr>
        </p:nvSpPr>
        <p:spPr/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s-MX" sz="5400" dirty="0" smtClean="0"/>
              <a:t>Cúmulo de esfuerzos</a:t>
            </a:r>
            <a:endParaRPr lang="es-MX" sz="5400" dirty="0"/>
          </a:p>
        </p:txBody>
      </p:sp>
      <p:pic>
        <p:nvPicPr>
          <p:cNvPr id="1026" name="Picture 2" descr="https://encrypted-tbn2.gstatic.com/images?q=tbn:ANd9GcQznfH7pQm6ZjTXoDG2o0tfIUaBabbSRUZtB6cVBpQZa1sQzQZc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348880"/>
            <a:ext cx="2952328" cy="3768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14033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ctrTitle"/>
          </p:nvPr>
        </p:nvSpPr>
        <p:spPr>
          <a:xfrm>
            <a:off x="467544" y="2080865"/>
            <a:ext cx="7772400" cy="1852191"/>
          </a:xfr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s-MX" dirty="0"/>
              <a:t>Evaluación y acreditación de asignaturas y el seguimiento </a:t>
            </a:r>
            <a:r>
              <a:rPr lang="es-MX" dirty="0" smtClean="0"/>
              <a:t>escolar</a:t>
            </a:r>
            <a:endParaRPr lang="es-MX" dirty="0"/>
          </a:p>
        </p:txBody>
      </p:sp>
      <p:sp>
        <p:nvSpPr>
          <p:cNvPr id="6" name="5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2550614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contenido"/>
          <p:cNvSpPr>
            <a:spLocks noGrp="1"/>
          </p:cNvSpPr>
          <p:nvPr>
            <p:ph sz="half" idx="1"/>
          </p:nvPr>
        </p:nvSpPr>
        <p:spPr>
          <a:xfrm>
            <a:off x="755576" y="1628800"/>
            <a:ext cx="5040560" cy="2799192"/>
          </a:xfrm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 anchor="ctr">
            <a:normAutofit/>
          </a:bodyPr>
          <a:lstStyle/>
          <a:p>
            <a:pPr marL="0" indent="0">
              <a:buNone/>
            </a:pPr>
            <a:r>
              <a:rPr lang="es-MX" sz="3600" dirty="0" smtClean="0"/>
              <a:t>¿Cuál es el </a:t>
            </a:r>
            <a:r>
              <a:rPr lang="es-MX" sz="4000" b="1" dirty="0" smtClean="0"/>
              <a:t>objetivo principal</a:t>
            </a:r>
            <a:r>
              <a:rPr lang="es-MX" sz="3600" dirty="0" smtClean="0"/>
              <a:t> de cada uno de nuestros Institutos?</a:t>
            </a:r>
            <a:endParaRPr lang="es-MX" sz="3600" dirty="0"/>
          </a:p>
        </p:txBody>
      </p:sp>
      <p:pic>
        <p:nvPicPr>
          <p:cNvPr id="2050" name="Picture 2" descr="http://winningeleven.es/wp-content/uploads/2012/07/interrogacion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4221088"/>
            <a:ext cx="2597121" cy="2231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43319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Misión del </a:t>
            </a:r>
            <a:r>
              <a:rPr lang="es-MX" dirty="0" smtClean="0"/>
              <a:t>SNIT</a:t>
            </a:r>
            <a:endParaRPr lang="es-MX" dirty="0"/>
          </a:p>
        </p:txBody>
      </p:sp>
      <p:sp>
        <p:nvSpPr>
          <p:cNvPr id="6" name="5 Marcador de contenido"/>
          <p:cNvSpPr>
            <a:spLocks noGrp="1"/>
          </p:cNvSpPr>
          <p:nvPr>
            <p:ph idx="1"/>
          </p:nvPr>
        </p:nvSpPr>
        <p:spPr>
          <a:xfrm>
            <a:off x="395536" y="2483206"/>
            <a:ext cx="8280920" cy="2457962"/>
          </a:xfrm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>
            <a:noAutofit/>
          </a:bodyPr>
          <a:lstStyle/>
          <a:p>
            <a:pPr marL="0" indent="0" algn="just">
              <a:buNone/>
            </a:pPr>
            <a:r>
              <a:rPr lang="es-MX" sz="3200" dirty="0"/>
              <a:t>Ofrecer servicios de educación superior tecnológica de calidad, con cobertura nacional, pertinente y equitativa, que coadyuve a la conformación de </a:t>
            </a:r>
            <a:r>
              <a:rPr lang="es-MX" sz="3200" b="1" dirty="0"/>
              <a:t>una sociedad justa y humana</a:t>
            </a:r>
            <a:r>
              <a:rPr lang="es-MX" sz="3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192648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Ejemplos de misión de Institutos Tecnológicos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/>
              <a:t>Formar profesionistas ciudadanos del mundo, de nivel licenciatura y posgrado, con </a:t>
            </a:r>
            <a:r>
              <a:rPr lang="es-MX" b="1" dirty="0"/>
              <a:t>amplio sentido social y humano</a:t>
            </a:r>
            <a:r>
              <a:rPr lang="es-MX" dirty="0"/>
              <a:t>, que promuevan la cultura, los valores humanos y el conocimiento científico, preparados con excelencia académica, con mística de trabajo, productividad y creatividad, </a:t>
            </a:r>
            <a:r>
              <a:rPr lang="es-MX" b="1" dirty="0"/>
              <a:t>comprometidos con los retos que demanda </a:t>
            </a:r>
            <a:r>
              <a:rPr lang="es-MX" dirty="0"/>
              <a:t>el desarrollo estatal, regional, nacional y los retos de la globalización, para ser una institución de clase mundial.</a:t>
            </a:r>
          </a:p>
        </p:txBody>
      </p:sp>
    </p:spTree>
    <p:extLst>
      <p:ext uri="{BB962C8B-B14F-4D97-AF65-F5344CB8AC3E}">
        <p14:creationId xmlns:p14="http://schemas.microsoft.com/office/powerpoint/2010/main" val="1701145844"/>
      </p:ext>
    </p:extLst>
  </p:cSld>
  <p:clrMapOvr>
    <a:masterClrMapping/>
  </p:clrMapOvr>
</p:sld>
</file>

<file path=ppt/theme/theme1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oncurrencia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1249</TotalTime>
  <Words>1337</Words>
  <Application>Microsoft Office PowerPoint</Application>
  <PresentationFormat>Presentación en pantalla (4:3)</PresentationFormat>
  <Paragraphs>142</Paragraphs>
  <Slides>39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39</vt:i4>
      </vt:variant>
    </vt:vector>
  </HeadingPairs>
  <TitlesOfParts>
    <vt:vector size="40" baseType="lpstr">
      <vt:lpstr>1_Tema de Office</vt:lpstr>
      <vt:lpstr>Coordinación Sectorial de Promoción de la Calidad</vt:lpstr>
      <vt:lpstr>Contenido</vt:lpstr>
      <vt:lpstr>Dirección de Servicios Escolares :</vt:lpstr>
      <vt:lpstr>Los Departamento de Servicios Escolares</vt:lpstr>
      <vt:lpstr>Los Departamento de Servicios Escolares</vt:lpstr>
      <vt:lpstr>Evaluación y acreditación de asignaturas y el seguimiento escolar</vt:lpstr>
      <vt:lpstr>Presentación de PowerPoint</vt:lpstr>
      <vt:lpstr>Misión del SNIT</vt:lpstr>
      <vt:lpstr>Ejemplos de misión de Institutos Tecnológicos</vt:lpstr>
      <vt:lpstr>Ejemplos de misión de Institutos Tecnológicos</vt:lpstr>
      <vt:lpstr>La búsqueda del……</vt:lpstr>
      <vt:lpstr>Presentación de PowerPoint</vt:lpstr>
      <vt:lpstr>Presentación de PowerPoint</vt:lpstr>
      <vt:lpstr>Modelo Educativo</vt:lpstr>
      <vt:lpstr>Competencias profesionales</vt:lpstr>
      <vt:lpstr>Presentación de PowerPoint</vt:lpstr>
      <vt:lpstr>Competencias profesionales y la misión institucional</vt:lpstr>
      <vt:lpstr>Consideraciones en la practica docente</vt:lpstr>
      <vt:lpstr>Presentación de PowerPoint</vt:lpstr>
      <vt:lpstr>Como coadyuvar</vt:lpstr>
      <vt:lpstr>Evaluación de las competencias</vt:lpstr>
      <vt:lpstr>Lineamiento para la evaluación y acreditación de asignaturas</vt:lpstr>
      <vt:lpstr>Lineamiento para la evaluación y acreditación de asignaturas</vt:lpstr>
      <vt:lpstr>Lineamiento para la Evaluación y Acreditación de Asignaturas.</vt:lpstr>
      <vt:lpstr>Presentación de PowerPoint</vt:lpstr>
      <vt:lpstr>Presentación de PowerPoint</vt:lpstr>
      <vt:lpstr>Seguimiento escolar por los departamentos de Servicios Escolares</vt:lpstr>
      <vt:lpstr>Acreditación de actividades complementarias</vt:lpstr>
      <vt:lpstr>Actividades complementarias. </vt:lpstr>
      <vt:lpstr>Actividades complementarias.</vt:lpstr>
      <vt:lpstr>Actividades complementarias.</vt:lpstr>
      <vt:lpstr>Titulación integral</vt:lpstr>
      <vt:lpstr>Presentación de PowerPoint</vt:lpstr>
      <vt:lpstr>Presentación de PowerPoint</vt:lpstr>
      <vt:lpstr>Titulación integral</vt:lpstr>
      <vt:lpstr>Retos</vt:lpstr>
      <vt:lpstr>Acto protocolario de la Titulación integral</vt:lpstr>
      <vt:lpstr>Comité académico</vt:lpstr>
      <vt:lpstr>Gracias por su atención.</vt:lpstr>
    </vt:vector>
  </TitlesOfParts>
  <Company>Secretaria de Educacion Publica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Juan José González Moreno</dc:creator>
  <cp:lastModifiedBy>Juan José González Moreno</cp:lastModifiedBy>
  <cp:revision>35</cp:revision>
  <dcterms:created xsi:type="dcterms:W3CDTF">2013-05-27T00:50:24Z</dcterms:created>
  <dcterms:modified xsi:type="dcterms:W3CDTF">2013-05-27T21:40:20Z</dcterms:modified>
</cp:coreProperties>
</file>